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</p:sldIdLst>
  <p:sldSz cx="8382000" cy="19050000"/>
  <p:notesSz cx="6858000" cy="9144000"/>
  <p:embeddedFontLs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Verdana" panose="020B0604030504040204" pitchFamily="34" charset="0"/>
      <p:regular r:id="rId10"/>
      <p:bold r:id="rId11"/>
      <p:italic r:id="rId12"/>
      <p:boldItalic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39" d="100"/>
          <a:sy n="39" d="100"/>
        </p:scale>
        <p:origin x="3780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4.fntdata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JOSE SANZ DIAZ" userId="687e64b4-e674-4713-93cb-ff78e572f4bd" providerId="ADAL" clId="{BB342051-F9F5-44BB-A9F1-004C5B73F937}"/>
    <pc:docChg chg="modSld">
      <pc:chgData name="MARIA JOSE SANZ DIAZ" userId="687e64b4-e674-4713-93cb-ff78e572f4bd" providerId="ADAL" clId="{BB342051-F9F5-44BB-A9F1-004C5B73F937}" dt="2025-04-09T10:07:43.317" v="1" actId="1076"/>
      <pc:docMkLst>
        <pc:docMk/>
      </pc:docMkLst>
      <pc:sldChg chg="modSp">
        <pc:chgData name="MARIA JOSE SANZ DIAZ" userId="687e64b4-e674-4713-93cb-ff78e572f4bd" providerId="ADAL" clId="{BB342051-F9F5-44BB-A9F1-004C5B73F937}" dt="2025-04-09T10:07:43.317" v="1" actId="1076"/>
        <pc:sldMkLst>
          <pc:docMk/>
          <pc:sldMk cId="0" sldId="256"/>
        </pc:sldMkLst>
        <pc:spChg chg="mod">
          <ac:chgData name="MARIA JOSE SANZ DIAZ" userId="687e64b4-e674-4713-93cb-ff78e572f4bd" providerId="ADAL" clId="{BB342051-F9F5-44BB-A9F1-004C5B73F937}" dt="2025-04-09T10:07:43.317" v="1" actId="1076"/>
          <ac:spMkLst>
            <pc:docMk/>
            <pc:sldMk cId="0" sldId="256"/>
            <ac:spMk id="29" creationId="{00000000-0000-0000-0000-000000000000}"/>
          </ac:spMkLst>
        </pc:spChg>
        <pc:spChg chg="mod">
          <ac:chgData name="MARIA JOSE SANZ DIAZ" userId="687e64b4-e674-4713-93cb-ff78e572f4bd" providerId="ADAL" clId="{BB342051-F9F5-44BB-A9F1-004C5B73F937}" dt="2025-04-09T10:07:33.293" v="0" actId="1076"/>
          <ac:spMkLst>
            <pc:docMk/>
            <pc:sldMk cId="0" sldId="256"/>
            <ac:spMk id="30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8850" y="206162"/>
            <a:ext cx="8303150" cy="2504048"/>
            <a:chOff x="0" y="0"/>
            <a:chExt cx="16272572" cy="4907452"/>
          </a:xfrm>
        </p:grpSpPr>
        <p:sp>
          <p:nvSpPr>
            <p:cNvPr id="3" name="Freeform 3"/>
            <p:cNvSpPr/>
            <p:nvPr/>
          </p:nvSpPr>
          <p:spPr>
            <a:xfrm>
              <a:off x="304800" y="304800"/>
              <a:ext cx="15967771" cy="4602652"/>
            </a:xfrm>
            <a:custGeom>
              <a:avLst/>
              <a:gdLst/>
              <a:ahLst/>
              <a:cxnLst/>
              <a:rect l="l" t="t" r="r" b="b"/>
              <a:pathLst>
                <a:path w="15967771" h="4602652">
                  <a:moveTo>
                    <a:pt x="15967771" y="0"/>
                  </a:moveTo>
                  <a:lnTo>
                    <a:pt x="15967771" y="4602652"/>
                  </a:lnTo>
                  <a:lnTo>
                    <a:pt x="0" y="4602652"/>
                  </a:lnTo>
                  <a:lnTo>
                    <a:pt x="0" y="4297852"/>
                  </a:lnTo>
                  <a:lnTo>
                    <a:pt x="15662971" y="4297852"/>
                  </a:lnTo>
                  <a:lnTo>
                    <a:pt x="15662971" y="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15967771" cy="4602652"/>
            </a:xfrm>
            <a:custGeom>
              <a:avLst/>
              <a:gdLst/>
              <a:ahLst/>
              <a:cxnLst/>
              <a:rect l="l" t="t" r="r" b="b"/>
              <a:pathLst>
                <a:path w="15967771" h="4602652">
                  <a:moveTo>
                    <a:pt x="0" y="0"/>
                  </a:moveTo>
                  <a:lnTo>
                    <a:pt x="15967771" y="0"/>
                  </a:lnTo>
                  <a:lnTo>
                    <a:pt x="15967771" y="4602652"/>
                  </a:lnTo>
                  <a:lnTo>
                    <a:pt x="0" y="4602652"/>
                  </a:lnTo>
                  <a:close/>
                </a:path>
              </a:pathLst>
            </a:custGeom>
            <a:solidFill>
              <a:srgbClr val="79A8BE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0" y="17509093"/>
            <a:ext cx="8382000" cy="1540907"/>
            <a:chOff x="0" y="0"/>
            <a:chExt cx="8331561" cy="200427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331561" cy="2004272"/>
            </a:xfrm>
            <a:custGeom>
              <a:avLst/>
              <a:gdLst/>
              <a:ahLst/>
              <a:cxnLst/>
              <a:rect l="l" t="t" r="r" b="b"/>
              <a:pathLst>
                <a:path w="8331561" h="2004272">
                  <a:moveTo>
                    <a:pt x="0" y="0"/>
                  </a:moveTo>
                  <a:lnTo>
                    <a:pt x="8331561" y="0"/>
                  </a:lnTo>
                  <a:lnTo>
                    <a:pt x="8331561" y="2004272"/>
                  </a:lnTo>
                  <a:lnTo>
                    <a:pt x="0" y="2004272"/>
                  </a:lnTo>
                  <a:close/>
                </a:path>
              </a:pathLst>
            </a:custGeom>
            <a:solidFill>
              <a:srgbClr val="79A8BE"/>
            </a:solidFill>
          </p:spPr>
        </p:sp>
      </p:grp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6574953" y="339293"/>
            <a:ext cx="1498430" cy="2013662"/>
            <a:chOff x="0" y="0"/>
            <a:chExt cx="3663950" cy="4923790"/>
          </a:xfrm>
        </p:grpSpPr>
        <p:sp>
          <p:nvSpPr>
            <p:cNvPr id="8" name="Freeform 8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2"/>
              <a:stretch>
                <a:fillRect l="-13297" t="-11693" r="-24910" b="-34914"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398392" y="15178068"/>
            <a:ext cx="2331025" cy="2331025"/>
            <a:chOff x="0" y="0"/>
            <a:chExt cx="1656080" cy="1656080"/>
          </a:xfrm>
        </p:grpSpPr>
        <p:sp>
          <p:nvSpPr>
            <p:cNvPr id="11" name="Freeform 11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12" name="Freeform 12"/>
            <p:cNvSpPr/>
            <p:nvPr/>
          </p:nvSpPr>
          <p:spPr>
            <a:xfrm>
              <a:off x="6350" y="11430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</p:spPr>
        </p:sp>
        <p:sp>
          <p:nvSpPr>
            <p:cNvPr id="13" name="Freeform 13"/>
            <p:cNvSpPr/>
            <p:nvPr/>
          </p:nvSpPr>
          <p:spPr>
            <a:xfrm>
              <a:off x="0" y="0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grpSp>
        <p:nvGrpSpPr>
          <p:cNvPr id="14" name="Group 14"/>
          <p:cNvGrpSpPr/>
          <p:nvPr/>
        </p:nvGrpSpPr>
        <p:grpSpPr>
          <a:xfrm>
            <a:off x="354623" y="5421713"/>
            <a:ext cx="2331025" cy="2331025"/>
            <a:chOff x="0" y="0"/>
            <a:chExt cx="1656080" cy="1656080"/>
          </a:xfrm>
        </p:grpSpPr>
        <p:sp>
          <p:nvSpPr>
            <p:cNvPr id="15" name="Freeform 15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16" name="Freeform 16"/>
            <p:cNvSpPr/>
            <p:nvPr/>
          </p:nvSpPr>
          <p:spPr>
            <a:xfrm>
              <a:off x="6350" y="11430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</p:spPr>
        </p:sp>
        <p:sp>
          <p:nvSpPr>
            <p:cNvPr id="17" name="Freeform 17"/>
            <p:cNvSpPr/>
            <p:nvPr/>
          </p:nvSpPr>
          <p:spPr>
            <a:xfrm>
              <a:off x="0" y="0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pic>
        <p:nvPicPr>
          <p:cNvPr id="18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630399" y="5815581"/>
            <a:ext cx="1779474" cy="1543289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928823" y="15705956"/>
            <a:ext cx="1270162" cy="1275249"/>
          </a:xfrm>
          <a:prstGeom prst="rect">
            <a:avLst/>
          </a:prstGeom>
        </p:spPr>
      </p:pic>
      <p:sp>
        <p:nvSpPr>
          <p:cNvPr id="20" name="TextBox 20"/>
          <p:cNvSpPr txBox="1"/>
          <p:nvPr/>
        </p:nvSpPr>
        <p:spPr>
          <a:xfrm>
            <a:off x="398392" y="542575"/>
            <a:ext cx="5998643" cy="18788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96"/>
              </a:lnSpc>
            </a:pPr>
            <a:r>
              <a:rPr lang="en-US" sz="4533" spc="272" dirty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CAMBIO DE GRUPO EN UNA ASIGNATURA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630399" y="2662585"/>
            <a:ext cx="7156877" cy="20789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01"/>
              </a:lnSpc>
            </a:pPr>
            <a:r>
              <a:rPr lang="en-US" sz="2358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</a:t>
            </a:r>
            <a:r>
              <a:rPr lang="en-US" sz="2358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vez</a:t>
            </a:r>
            <a:r>
              <a:rPr lang="en-US" sz="2358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 ha </a:t>
            </a:r>
            <a:r>
              <a:rPr lang="en-US" sz="2358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realizado</a:t>
            </a:r>
            <a:r>
              <a:rPr lang="en-US" sz="2358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2358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matrícula</a:t>
            </a:r>
            <a:r>
              <a:rPr lang="en-US" sz="2358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es </a:t>
            </a:r>
            <a:r>
              <a:rPr lang="en-US" sz="2358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posible</a:t>
            </a:r>
            <a:r>
              <a:rPr lang="en-US" sz="2358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58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solicitar</a:t>
            </a:r>
            <a:r>
              <a:rPr lang="en-US" sz="2358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 </a:t>
            </a:r>
            <a:r>
              <a:rPr lang="en-US" sz="2358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cambio</a:t>
            </a:r>
            <a:r>
              <a:rPr lang="en-US" sz="2358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358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grupo</a:t>
            </a:r>
            <a:r>
              <a:rPr lang="en-US" sz="2358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358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través</a:t>
            </a:r>
            <a:r>
              <a:rPr lang="en-US" sz="2358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una </a:t>
            </a:r>
            <a:r>
              <a:rPr lang="en-US" sz="2358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petición</a:t>
            </a:r>
            <a:r>
              <a:rPr lang="en-US" sz="2358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58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dirigida</a:t>
            </a:r>
            <a:r>
              <a:rPr lang="en-US" sz="2358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la </a:t>
            </a:r>
            <a:r>
              <a:rPr lang="en-US" sz="2358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Secretaría</a:t>
            </a:r>
            <a:r>
              <a:rPr lang="en-US" sz="2358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358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Estudiantes</a:t>
            </a:r>
            <a:r>
              <a:rPr lang="en-US" sz="2358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la </a:t>
            </a:r>
            <a:r>
              <a:rPr lang="en-US" sz="2358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Facultad</a:t>
            </a:r>
            <a:endParaRPr lang="en-US" sz="2358" dirty="0">
              <a:solidFill>
                <a:srgbClr val="2308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3301"/>
              </a:lnSpc>
            </a:pPr>
            <a:endParaRPr lang="en-US" sz="2358" dirty="0">
              <a:solidFill>
                <a:srgbClr val="2308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3301"/>
              </a:lnSpc>
            </a:pPr>
            <a:r>
              <a:rPr lang="en-US" sz="2358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Debes</a:t>
            </a:r>
            <a:r>
              <a:rPr lang="en-US" sz="2358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58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tener</a:t>
            </a:r>
            <a:r>
              <a:rPr lang="en-US" sz="2358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58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358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58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cuenta</a:t>
            </a:r>
            <a:r>
              <a:rPr lang="en-US" sz="2358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grpSp>
        <p:nvGrpSpPr>
          <p:cNvPr id="22" name="Group 22"/>
          <p:cNvGrpSpPr/>
          <p:nvPr/>
        </p:nvGrpSpPr>
        <p:grpSpPr>
          <a:xfrm>
            <a:off x="354623" y="8908128"/>
            <a:ext cx="2331025" cy="2331025"/>
            <a:chOff x="0" y="0"/>
            <a:chExt cx="1656080" cy="1656080"/>
          </a:xfrm>
        </p:grpSpPr>
        <p:sp>
          <p:nvSpPr>
            <p:cNvPr id="23" name="Freeform 23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24" name="Freeform 24"/>
            <p:cNvSpPr/>
            <p:nvPr/>
          </p:nvSpPr>
          <p:spPr>
            <a:xfrm>
              <a:off x="6350" y="11430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</p:spPr>
        </p:sp>
        <p:sp>
          <p:nvSpPr>
            <p:cNvPr id="25" name="Freeform 25"/>
            <p:cNvSpPr/>
            <p:nvPr/>
          </p:nvSpPr>
          <p:spPr>
            <a:xfrm>
              <a:off x="0" y="0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681229" y="9290616"/>
            <a:ext cx="1498214" cy="1321152"/>
          </a:xfrm>
          <a:prstGeom prst="rect">
            <a:avLst/>
          </a:prstGeom>
        </p:spPr>
      </p:pic>
      <p:sp>
        <p:nvSpPr>
          <p:cNvPr id="27" name="TextBox 27"/>
          <p:cNvSpPr txBox="1"/>
          <p:nvPr/>
        </p:nvSpPr>
        <p:spPr>
          <a:xfrm>
            <a:off x="2868562" y="5055113"/>
            <a:ext cx="5339137" cy="1179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551"/>
              </a:lnSpc>
            </a:pPr>
            <a:r>
              <a:rPr lang="en-US" sz="4100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Fechas</a:t>
            </a:r>
            <a:r>
              <a:rPr lang="en-US" sz="4100" dirty="0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4100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en</a:t>
            </a:r>
            <a:r>
              <a:rPr lang="en-US" sz="4100" dirty="0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las que es </a:t>
            </a:r>
            <a:r>
              <a:rPr lang="en-US" sz="4100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posible</a:t>
            </a:r>
            <a:r>
              <a:rPr lang="en-US" sz="4100" dirty="0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el </a:t>
            </a:r>
            <a:r>
              <a:rPr lang="en-US" sz="4100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cambio</a:t>
            </a:r>
            <a:endParaRPr lang="en-US" sz="4100" dirty="0">
              <a:solidFill>
                <a:srgbClr val="23087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2868562" y="6326226"/>
            <a:ext cx="5204821" cy="14706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940"/>
              </a:lnSpc>
            </a:pP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Podrás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encontrarlas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web de la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Secretaría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la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Facultad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No es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posible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realizar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el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cambio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el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curso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está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avanzado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2842110" y="8358634"/>
            <a:ext cx="5818238" cy="11028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290"/>
              </a:lnSpc>
            </a:pPr>
            <a:r>
              <a:rPr lang="en-US" sz="3899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Rellena</a:t>
            </a:r>
            <a:r>
              <a:rPr lang="en-US" sz="3899" dirty="0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el </a:t>
            </a:r>
            <a:r>
              <a:rPr lang="en-US" sz="3899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formulario</a:t>
            </a:r>
            <a:r>
              <a:rPr lang="en-US" sz="3899" dirty="0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de </a:t>
            </a:r>
            <a:r>
              <a:rPr lang="en-US" sz="3899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solicitud</a:t>
            </a:r>
            <a:r>
              <a:rPr lang="en-US" sz="3899" dirty="0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2864993" y="9784202"/>
            <a:ext cx="4918713" cy="1099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940"/>
              </a:lnSpc>
            </a:pP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web de la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Secretaría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la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Facultad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encontrarás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formulario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Google de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solicitud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deberás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cumplimentar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2842110" y="11381699"/>
            <a:ext cx="4498216" cy="11285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400"/>
              </a:lnSpc>
            </a:pPr>
            <a:r>
              <a:rPr lang="en-US" sz="4000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Valorar</a:t>
            </a:r>
            <a:r>
              <a:rPr lang="en-US" sz="4000" dirty="0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la </a:t>
            </a:r>
            <a:r>
              <a:rPr lang="en-US" sz="4000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baja</a:t>
            </a:r>
            <a:r>
              <a:rPr lang="en-US" sz="4000" dirty="0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4000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en</a:t>
            </a:r>
            <a:r>
              <a:rPr lang="en-US" sz="4000" dirty="0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la </a:t>
            </a:r>
            <a:r>
              <a:rPr lang="en-US" sz="4000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Asignatura</a:t>
            </a:r>
            <a:endParaRPr lang="en-US" sz="4000" dirty="0">
              <a:solidFill>
                <a:srgbClr val="23087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2" name="TextBox 32"/>
          <p:cNvSpPr txBox="1"/>
          <p:nvPr/>
        </p:nvSpPr>
        <p:spPr>
          <a:xfrm>
            <a:off x="2868562" y="12725580"/>
            <a:ext cx="4918713" cy="18421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940"/>
              </a:lnSpc>
            </a:pP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se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autoriza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el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cambio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grupo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siempre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puedes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valorar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eliminar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asignatura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matrícula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evitando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los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efectos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académicos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Es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decir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la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asignatura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será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evaluada</a:t>
            </a:r>
            <a:endParaRPr lang="en-US" sz="2100" dirty="0">
              <a:solidFill>
                <a:srgbClr val="2308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3"/>
          <p:cNvSpPr txBox="1"/>
          <p:nvPr/>
        </p:nvSpPr>
        <p:spPr>
          <a:xfrm>
            <a:off x="2968920" y="14895526"/>
            <a:ext cx="3415417" cy="6568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21"/>
              </a:lnSpc>
            </a:pPr>
            <a:r>
              <a:rPr lang="en-US" sz="4086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Excepciones</a:t>
            </a:r>
            <a:endParaRPr lang="en-US" sz="4086" dirty="0">
              <a:solidFill>
                <a:srgbClr val="23087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2968920" y="15750541"/>
            <a:ext cx="4818356" cy="15061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041"/>
              </a:lnSpc>
            </a:pPr>
            <a:r>
              <a:rPr lang="en-US" sz="2172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n-US" sz="2172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Vicedecanato</a:t>
            </a:r>
            <a:r>
              <a:rPr lang="en-US" sz="2172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172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Ordenación</a:t>
            </a:r>
            <a:r>
              <a:rPr lang="en-US" sz="2172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72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Académica</a:t>
            </a:r>
            <a:r>
              <a:rPr lang="en-US" sz="2172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72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puede</a:t>
            </a:r>
            <a:r>
              <a:rPr lang="en-US" sz="2172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72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autorizar</a:t>
            </a:r>
            <a:r>
              <a:rPr lang="en-US" sz="2172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172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manera</a:t>
            </a:r>
            <a:r>
              <a:rPr lang="en-US" sz="2172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72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excepcional</a:t>
            </a:r>
            <a:r>
              <a:rPr lang="en-US" sz="2172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72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cambios</a:t>
            </a:r>
            <a:r>
              <a:rPr lang="en-US" sz="2172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72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justificados</a:t>
            </a:r>
            <a:r>
              <a:rPr lang="en-US" sz="2172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una </a:t>
            </a:r>
            <a:r>
              <a:rPr lang="en-US" sz="2172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vez</a:t>
            </a:r>
            <a:r>
              <a:rPr lang="en-US" sz="2172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 </a:t>
            </a:r>
            <a:r>
              <a:rPr lang="en-US" sz="2172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haya</a:t>
            </a:r>
            <a:r>
              <a:rPr lang="en-US" sz="2172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72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iniciado</a:t>
            </a:r>
            <a:r>
              <a:rPr lang="en-US" sz="2172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el </a:t>
            </a:r>
            <a:r>
              <a:rPr lang="en-US" sz="2172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curso</a:t>
            </a:r>
            <a:r>
              <a:rPr lang="en-US" sz="2172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grpSp>
        <p:nvGrpSpPr>
          <p:cNvPr id="35" name="Group 35"/>
          <p:cNvGrpSpPr/>
          <p:nvPr/>
        </p:nvGrpSpPr>
        <p:grpSpPr>
          <a:xfrm>
            <a:off x="286649" y="12185830"/>
            <a:ext cx="2331025" cy="2331025"/>
            <a:chOff x="0" y="0"/>
            <a:chExt cx="1656080" cy="1656080"/>
          </a:xfrm>
        </p:grpSpPr>
        <p:sp>
          <p:nvSpPr>
            <p:cNvPr id="36" name="Freeform 36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37" name="Freeform 37"/>
            <p:cNvSpPr/>
            <p:nvPr/>
          </p:nvSpPr>
          <p:spPr>
            <a:xfrm>
              <a:off x="6350" y="11430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</p:spPr>
        </p:sp>
        <p:sp>
          <p:nvSpPr>
            <p:cNvPr id="38" name="Freeform 38"/>
            <p:cNvSpPr/>
            <p:nvPr/>
          </p:nvSpPr>
          <p:spPr>
            <a:xfrm>
              <a:off x="0" y="0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pic>
        <p:nvPicPr>
          <p:cNvPr id="39" name="Picture 3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1015222" y="12366248"/>
            <a:ext cx="766583" cy="1970189"/>
          </a:xfrm>
          <a:prstGeom prst="rect">
            <a:avLst/>
          </a:prstGeom>
        </p:spPr>
      </p:pic>
      <p:sp>
        <p:nvSpPr>
          <p:cNvPr id="40" name="TextBox 40"/>
          <p:cNvSpPr txBox="1"/>
          <p:nvPr/>
        </p:nvSpPr>
        <p:spPr>
          <a:xfrm>
            <a:off x="398392" y="17697599"/>
            <a:ext cx="7674991" cy="990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641"/>
              </a:lnSpc>
            </a:pPr>
            <a:r>
              <a:rPr lang="en-US" sz="1886" dirty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FACULTAD DE EDUCACIÓN - CFP</a:t>
            </a:r>
          </a:p>
          <a:p>
            <a:pPr>
              <a:lnSpc>
                <a:spcPts val="2641"/>
              </a:lnSpc>
            </a:pPr>
            <a:r>
              <a:rPr lang="en-US" sz="1886" dirty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UNIVERSIDAD COMPLUTENSE DE MADRID</a:t>
            </a:r>
          </a:p>
          <a:p>
            <a:pPr>
              <a:lnSpc>
                <a:spcPts val="2641"/>
              </a:lnSpc>
            </a:pPr>
            <a:r>
              <a:rPr lang="en-US" sz="1886" dirty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Material desarrollado </a:t>
            </a:r>
            <a:r>
              <a:rPr lang="en-US" sz="1886" dirty="0" err="1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en</a:t>
            </a:r>
            <a:r>
              <a:rPr lang="en-US" sz="1886" dirty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Proyecto Innova UCM 237-2020-2021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9CB8A3FF15ED3D4EBA97A504CEFC9852" ma:contentTypeVersion="10" ma:contentTypeDescription="Crear nuevo documento." ma:contentTypeScope="" ma:versionID="b79060d00a425da7e8077940d767d8a0">
  <xsd:schema xmlns:xsd="http://www.w3.org/2001/XMLSchema" xmlns:xs="http://www.w3.org/2001/XMLSchema" xmlns:p="http://schemas.microsoft.com/office/2006/metadata/properties" xmlns:ns3="79f22903-fcc8-4a1b-8e41-fcc0cdf4385c" targetNamespace="http://schemas.microsoft.com/office/2006/metadata/properties" ma:root="true" ma:fieldsID="bade472c8c12d8366a9a46a103dcd2fe" ns3:_="">
    <xsd:import namespace="79f22903-fcc8-4a1b-8e41-fcc0cdf4385c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f22903-fcc8-4a1b-8e41-fcc0cdf4385c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199414B-E007-4EEC-9685-7B6F400818B2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79f22903-fcc8-4a1b-8e41-fcc0cdf4385c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05C32EB7-A502-46A7-B2DB-3A341675AFB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CDA3749-E715-47DD-ABF9-4551D55CD8D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f22903-fcc8-4a1b-8e41-fcc0cdf438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172</Words>
  <Application>Microsoft Office PowerPoint</Application>
  <PresentationFormat>Personalizado</PresentationFormat>
  <Paragraphs>15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Calibri</vt:lpstr>
      <vt:lpstr>Arial</vt:lpstr>
      <vt:lpstr>Verdana</vt:lpstr>
      <vt:lpstr>Office Theme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Plantilla Informativa</dc:title>
  <dc:creator>Usuario</dc:creator>
  <cp:lastModifiedBy>MARIA JOSE SANZ DIAZ</cp:lastModifiedBy>
  <cp:revision>5</cp:revision>
  <dcterms:created xsi:type="dcterms:W3CDTF">2006-08-16T00:00:00Z</dcterms:created>
  <dcterms:modified xsi:type="dcterms:W3CDTF">2025-04-09T10:07:59Z</dcterms:modified>
  <dc:identifier>DAEbK631rsA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0x0101009CB8A3FF15ED3D4EBA97A504CEFC9852</vt:lpwstr>
  </property>
</Properties>
</file>