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3"/>
  </p:notesMasterIdLst>
  <p:sldIdLst>
    <p:sldId id="257" r:id="rId2"/>
  </p:sldIdLst>
  <p:sldSz cx="8382000" cy="19050000"/>
  <p:notesSz cx="7104063" cy="10234613"/>
  <p:embeddedFontLst>
    <p:embeddedFont>
      <p:font typeface="Calibri" panose="020F0502020204030204" pitchFamily="34" charset="0"/>
      <p:regular r:id="rId4"/>
      <p:bold r:id="rId5"/>
      <p:italic r:id="rId6"/>
      <p:boldItalic r:id="rId7"/>
    </p:embeddedFont>
    <p:embeddedFont>
      <p:font typeface="Helvetica Neue" panose="020B0604020202020204" charset="0"/>
      <p:regular r:id="rId8"/>
      <p:bold r:id="rId9"/>
      <p:italic r:id="rId10"/>
      <p:boldItalic r:id="rId11"/>
    </p:embeddedFont>
    <p:embeddedFont>
      <p:font typeface="Oswald" panose="020B0604020202020204" charset="0"/>
      <p:bold r:id="rId12"/>
    </p:embeddedFont>
    <p:embeddedFont>
      <p:font typeface="Verdana" panose="020B0604030504040204" pitchFamily="34" charset="0"/>
      <p:regular r:id="rId13"/>
      <p:bold r:id="rId14"/>
      <p:italic r:id="rId15"/>
      <p:boldItalic r:id="rId16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26" roundtripDataSignature="AMtx7mhG7Ir9QJwONEAS9Bs3g/Kku78Kv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29" d="100"/>
          <a:sy n="29" d="100"/>
        </p:scale>
        <p:origin x="3077" y="11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font" Target="fonts/font10.fntdata"/><Relationship Id="rId26" Type="http://customschemas.google.com/relationships/presentationmetadata" Target="metadata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12" Type="http://schemas.openxmlformats.org/officeDocument/2006/relationships/font" Target="fonts/font9.fntdata"/><Relationship Id="rId2" Type="http://schemas.openxmlformats.org/officeDocument/2006/relationships/slide" Target="slides/slide1.xml"/><Relationship Id="rId16" Type="http://schemas.openxmlformats.org/officeDocument/2006/relationships/font" Target="fonts/font13.fntdata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font" Target="fonts/font12.fntdata"/><Relationship Id="rId28" Type="http://schemas.openxmlformats.org/officeDocument/2006/relationships/viewProps" Target="viewProps.xml"/><Relationship Id="rId10" Type="http://schemas.openxmlformats.org/officeDocument/2006/relationships/font" Target="fonts/font7.fntdata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font" Target="fonts/font11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2708275" y="768350"/>
            <a:ext cx="1687513" cy="383698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710407" y="4861441"/>
            <a:ext cx="5683250" cy="46055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9059" tIns="99059" rIns="99059" bIns="99059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2:notes"/>
          <p:cNvSpPr txBox="1">
            <a:spLocks noGrp="1"/>
          </p:cNvSpPr>
          <p:nvPr>
            <p:ph type="body" idx="1"/>
          </p:nvPr>
        </p:nvSpPr>
        <p:spPr>
          <a:xfrm>
            <a:off x="710407" y="4861441"/>
            <a:ext cx="5683250" cy="4605576"/>
          </a:xfrm>
          <a:prstGeom prst="rect">
            <a:avLst/>
          </a:prstGeom>
        </p:spPr>
        <p:txBody>
          <a:bodyPr spcFirstLastPara="1" wrap="square" lIns="99059" tIns="99059" rIns="99059" bIns="99059" anchor="t" anchorCtr="0">
            <a:noAutofit/>
          </a:bodyPr>
          <a:lstStyle/>
          <a:p>
            <a:pPr marL="0" indent="0">
              <a:buNone/>
            </a:pPr>
            <a:endParaRPr/>
          </a:p>
        </p:txBody>
      </p:sp>
      <p:sp>
        <p:nvSpPr>
          <p:cNvPr id="123" name="Google Shape;123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2708275" y="768350"/>
            <a:ext cx="1687513" cy="383698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5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5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" name="Google Shape;14;p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6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6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8" name="Google Shape;18;p6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6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6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7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7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7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7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7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8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sz="4000" b="1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8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marL="914400" lvl="1" indent="-2286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8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8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8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9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9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6" name="Google Shape;36;p9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0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4" name="Google Shape;44;p10"/>
          <p:cNvSpPr txBox="1">
            <a:spLocks noGrp="1"/>
          </p:cNvSpPr>
          <p:nvPr>
            <p:ph type="body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10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6" name="Google Shape;46;p10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0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0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1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2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2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marL="1371600" lvl="2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marL="2286000" lvl="4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marL="2743200" lvl="5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12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58" name="Google Shape;58;p1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3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3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4" name="Google Shape;64;p13"/>
          <p:cNvSpPr txBox="1">
            <a:spLocks noGrp="1"/>
          </p:cNvSpPr>
          <p:nvPr>
            <p:ph type="body" idx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65" name="Google Shape;65;p13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3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3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4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4"/>
          <p:cNvSpPr txBox="1">
            <a:spLocks noGrp="1"/>
          </p:cNvSpPr>
          <p:nvPr>
            <p:ph type="body" idx="1"/>
          </p:nvPr>
        </p:nvSpPr>
        <p:spPr>
          <a:xfrm rot="5400000">
            <a:off x="2309018" y="-251619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5"/>
          <p:cNvSpPr txBox="1">
            <a:spLocks noGrp="1"/>
          </p:cNvSpPr>
          <p:nvPr>
            <p:ph type="title"/>
          </p:nvPr>
        </p:nvSpPr>
        <p:spPr>
          <a:xfrm rot="5400000">
            <a:off x="4732337" y="2171700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5"/>
          <p:cNvSpPr txBox="1">
            <a:spLocks noGrp="1"/>
          </p:cNvSpPr>
          <p:nvPr>
            <p:ph type="body" idx="1"/>
          </p:nvPr>
        </p:nvSpPr>
        <p:spPr>
          <a:xfrm rot="5400000">
            <a:off x="541338" y="190501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5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5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4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4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svg"/><Relationship Id="rId13" Type="http://schemas.openxmlformats.org/officeDocument/2006/relationships/image" Target="../media/image10.png"/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12" Type="http://schemas.openxmlformats.org/officeDocument/2006/relationships/image" Target="../media/image9.sv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3.sv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servcore.ccedu.ucm.es/FDE_HROS/" TargetMode="External"/><Relationship Id="rId11" Type="http://schemas.openxmlformats.org/officeDocument/2006/relationships/image" Target="../media/image8.png"/><Relationship Id="rId5" Type="http://schemas.openxmlformats.org/officeDocument/2006/relationships/image" Target="../media/image3.png"/><Relationship Id="rId15" Type="http://schemas.openxmlformats.org/officeDocument/2006/relationships/image" Target="../media/image12.png"/><Relationship Id="rId10" Type="http://schemas.openxmlformats.org/officeDocument/2006/relationships/image" Target="../media/image7.svg"/><Relationship Id="rId4" Type="http://schemas.openxmlformats.org/officeDocument/2006/relationships/image" Target="../media/image2.png"/><Relationship Id="rId9" Type="http://schemas.openxmlformats.org/officeDocument/2006/relationships/image" Target="../media/image6.png"/><Relationship Id="rId14" Type="http://schemas.openxmlformats.org/officeDocument/2006/relationships/image" Target="../media/image11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9A8BE"/>
        </a:solidFill>
        <a:effectLst/>
      </p:bgPr>
    </p:bg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" name="Google Shape;125;p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226083" y="4139931"/>
            <a:ext cx="6000626" cy="10922002"/>
          </a:xfrm>
          <a:prstGeom prst="rect">
            <a:avLst/>
          </a:prstGeom>
          <a:noFill/>
          <a:ln>
            <a:noFill/>
          </a:ln>
        </p:spPr>
      </p:pic>
      <p:sp>
        <p:nvSpPr>
          <p:cNvPr id="126" name="Google Shape;126;p2"/>
          <p:cNvSpPr/>
          <p:nvPr/>
        </p:nvSpPr>
        <p:spPr>
          <a:xfrm>
            <a:off x="4623420" y="4837248"/>
            <a:ext cx="1640138" cy="1565450"/>
          </a:xfrm>
          <a:custGeom>
            <a:avLst/>
            <a:gdLst/>
            <a:ahLst/>
            <a:cxnLst/>
            <a:rect l="l" t="t" r="r" b="b"/>
            <a:pathLst>
              <a:path w="6663624" h="6360176" extrusionOk="0">
                <a:moveTo>
                  <a:pt x="3331812" y="5088"/>
                </a:moveTo>
                <a:lnTo>
                  <a:pt x="3331812" y="5088"/>
                </a:lnTo>
                <a:cubicBezTo>
                  <a:pt x="2194111" y="0"/>
                  <a:pt x="1140649" y="604036"/>
                  <a:pt x="570324" y="1588475"/>
                </a:cubicBezTo>
                <a:cubicBezTo>
                  <a:pt x="0" y="2572913"/>
                  <a:pt x="0" y="3787263"/>
                  <a:pt x="570324" y="4771701"/>
                </a:cubicBezTo>
                <a:cubicBezTo>
                  <a:pt x="1140649" y="5756140"/>
                  <a:pt x="2194111" y="6360176"/>
                  <a:pt x="3331812" y="6355088"/>
                </a:cubicBezTo>
                <a:cubicBezTo>
                  <a:pt x="4469513" y="6360176"/>
                  <a:pt x="5522976" y="5756140"/>
                  <a:pt x="6093300" y="4771701"/>
                </a:cubicBezTo>
                <a:cubicBezTo>
                  <a:pt x="6663624" y="3787263"/>
                  <a:pt x="6663624" y="2572913"/>
                  <a:pt x="6093300" y="1588475"/>
                </a:cubicBezTo>
                <a:cubicBezTo>
                  <a:pt x="5522976" y="604036"/>
                  <a:pt x="4469513" y="0"/>
                  <a:pt x="3331812" y="5088"/>
                </a:cubicBezTo>
                <a:close/>
              </a:path>
            </a:pathLst>
          </a:custGeom>
          <a:solidFill>
            <a:srgbClr val="F4F9FA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7" name="Google Shape;127;p2"/>
          <p:cNvSpPr/>
          <p:nvPr/>
        </p:nvSpPr>
        <p:spPr>
          <a:xfrm>
            <a:off x="2123366" y="8011362"/>
            <a:ext cx="1640138" cy="1565450"/>
          </a:xfrm>
          <a:custGeom>
            <a:avLst/>
            <a:gdLst/>
            <a:ahLst/>
            <a:cxnLst/>
            <a:rect l="l" t="t" r="r" b="b"/>
            <a:pathLst>
              <a:path w="6663624" h="6360176" extrusionOk="0">
                <a:moveTo>
                  <a:pt x="3331812" y="5088"/>
                </a:moveTo>
                <a:lnTo>
                  <a:pt x="3331812" y="5088"/>
                </a:lnTo>
                <a:cubicBezTo>
                  <a:pt x="2194111" y="0"/>
                  <a:pt x="1140649" y="604036"/>
                  <a:pt x="570324" y="1588475"/>
                </a:cubicBezTo>
                <a:cubicBezTo>
                  <a:pt x="0" y="2572913"/>
                  <a:pt x="0" y="3787263"/>
                  <a:pt x="570324" y="4771701"/>
                </a:cubicBezTo>
                <a:cubicBezTo>
                  <a:pt x="1140649" y="5756140"/>
                  <a:pt x="2194111" y="6360176"/>
                  <a:pt x="3331812" y="6355088"/>
                </a:cubicBezTo>
                <a:cubicBezTo>
                  <a:pt x="4469513" y="6360176"/>
                  <a:pt x="5522976" y="5756140"/>
                  <a:pt x="6093300" y="4771701"/>
                </a:cubicBezTo>
                <a:cubicBezTo>
                  <a:pt x="6663624" y="3787263"/>
                  <a:pt x="6663624" y="2572913"/>
                  <a:pt x="6093300" y="1588475"/>
                </a:cubicBezTo>
                <a:cubicBezTo>
                  <a:pt x="5522976" y="604036"/>
                  <a:pt x="4469513" y="0"/>
                  <a:pt x="3331812" y="5088"/>
                </a:cubicBezTo>
                <a:close/>
              </a:path>
            </a:pathLst>
          </a:custGeom>
          <a:solidFill>
            <a:srgbClr val="F4F9FA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8" name="Google Shape;128;p2"/>
          <p:cNvSpPr/>
          <p:nvPr/>
        </p:nvSpPr>
        <p:spPr>
          <a:xfrm>
            <a:off x="2140667" y="4836744"/>
            <a:ext cx="1640138" cy="1565450"/>
          </a:xfrm>
          <a:custGeom>
            <a:avLst/>
            <a:gdLst/>
            <a:ahLst/>
            <a:cxnLst/>
            <a:rect l="l" t="t" r="r" b="b"/>
            <a:pathLst>
              <a:path w="6663624" h="6360176" extrusionOk="0">
                <a:moveTo>
                  <a:pt x="3331812" y="5088"/>
                </a:moveTo>
                <a:lnTo>
                  <a:pt x="3331812" y="5088"/>
                </a:lnTo>
                <a:cubicBezTo>
                  <a:pt x="2194111" y="0"/>
                  <a:pt x="1140649" y="604036"/>
                  <a:pt x="570324" y="1588475"/>
                </a:cubicBezTo>
                <a:cubicBezTo>
                  <a:pt x="0" y="2572913"/>
                  <a:pt x="0" y="3787263"/>
                  <a:pt x="570324" y="4771701"/>
                </a:cubicBezTo>
                <a:cubicBezTo>
                  <a:pt x="1140649" y="5756140"/>
                  <a:pt x="2194111" y="6360176"/>
                  <a:pt x="3331812" y="6355088"/>
                </a:cubicBezTo>
                <a:cubicBezTo>
                  <a:pt x="4469513" y="6360176"/>
                  <a:pt x="5522976" y="5756140"/>
                  <a:pt x="6093300" y="4771701"/>
                </a:cubicBezTo>
                <a:cubicBezTo>
                  <a:pt x="6663624" y="3787263"/>
                  <a:pt x="6663624" y="2572913"/>
                  <a:pt x="6093300" y="1588475"/>
                </a:cubicBezTo>
                <a:cubicBezTo>
                  <a:pt x="5522976" y="604036"/>
                  <a:pt x="4469513" y="0"/>
                  <a:pt x="3331812" y="5088"/>
                </a:cubicBezTo>
                <a:close/>
              </a:path>
            </a:pathLst>
          </a:custGeom>
          <a:solidFill>
            <a:srgbClr val="BCE0F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9" name="Google Shape;129;p2"/>
          <p:cNvSpPr/>
          <p:nvPr/>
        </p:nvSpPr>
        <p:spPr>
          <a:xfrm>
            <a:off x="2119187" y="11172891"/>
            <a:ext cx="1640138" cy="1565450"/>
          </a:xfrm>
          <a:custGeom>
            <a:avLst/>
            <a:gdLst/>
            <a:ahLst/>
            <a:cxnLst/>
            <a:rect l="l" t="t" r="r" b="b"/>
            <a:pathLst>
              <a:path w="6663624" h="6360176" extrusionOk="0">
                <a:moveTo>
                  <a:pt x="3331812" y="5088"/>
                </a:moveTo>
                <a:lnTo>
                  <a:pt x="3331812" y="5088"/>
                </a:lnTo>
                <a:cubicBezTo>
                  <a:pt x="2194111" y="0"/>
                  <a:pt x="1140649" y="604036"/>
                  <a:pt x="570324" y="1588475"/>
                </a:cubicBezTo>
                <a:cubicBezTo>
                  <a:pt x="0" y="2572913"/>
                  <a:pt x="0" y="3787263"/>
                  <a:pt x="570324" y="4771701"/>
                </a:cubicBezTo>
                <a:cubicBezTo>
                  <a:pt x="1140649" y="5756140"/>
                  <a:pt x="2194111" y="6360176"/>
                  <a:pt x="3331812" y="6355088"/>
                </a:cubicBezTo>
                <a:cubicBezTo>
                  <a:pt x="4469513" y="6360176"/>
                  <a:pt x="5522976" y="5756140"/>
                  <a:pt x="6093300" y="4771701"/>
                </a:cubicBezTo>
                <a:cubicBezTo>
                  <a:pt x="6663624" y="3787263"/>
                  <a:pt x="6663624" y="2572913"/>
                  <a:pt x="6093300" y="1588475"/>
                </a:cubicBezTo>
                <a:cubicBezTo>
                  <a:pt x="5522976" y="604036"/>
                  <a:pt x="4469513" y="0"/>
                  <a:pt x="3331812" y="5088"/>
                </a:cubicBezTo>
                <a:close/>
              </a:path>
            </a:pathLst>
          </a:custGeom>
          <a:solidFill>
            <a:srgbClr val="BCE0F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0" name="Google Shape;130;p2"/>
          <p:cNvSpPr/>
          <p:nvPr/>
        </p:nvSpPr>
        <p:spPr>
          <a:xfrm>
            <a:off x="2119968" y="14351252"/>
            <a:ext cx="1640138" cy="1565450"/>
          </a:xfrm>
          <a:custGeom>
            <a:avLst/>
            <a:gdLst/>
            <a:ahLst/>
            <a:cxnLst/>
            <a:rect l="l" t="t" r="r" b="b"/>
            <a:pathLst>
              <a:path w="6663624" h="6360176" extrusionOk="0">
                <a:moveTo>
                  <a:pt x="3331812" y="5088"/>
                </a:moveTo>
                <a:lnTo>
                  <a:pt x="3331812" y="5088"/>
                </a:lnTo>
                <a:cubicBezTo>
                  <a:pt x="2194111" y="0"/>
                  <a:pt x="1140649" y="604036"/>
                  <a:pt x="570324" y="1588475"/>
                </a:cubicBezTo>
                <a:cubicBezTo>
                  <a:pt x="0" y="2572913"/>
                  <a:pt x="0" y="3787263"/>
                  <a:pt x="570324" y="4771701"/>
                </a:cubicBezTo>
                <a:cubicBezTo>
                  <a:pt x="1140649" y="5756140"/>
                  <a:pt x="2194111" y="6360176"/>
                  <a:pt x="3331812" y="6355088"/>
                </a:cubicBezTo>
                <a:cubicBezTo>
                  <a:pt x="4469513" y="6360176"/>
                  <a:pt x="5522976" y="5756140"/>
                  <a:pt x="6093300" y="4771701"/>
                </a:cubicBezTo>
                <a:cubicBezTo>
                  <a:pt x="6663624" y="3787263"/>
                  <a:pt x="6663624" y="2572913"/>
                  <a:pt x="6093300" y="1588475"/>
                </a:cubicBezTo>
                <a:cubicBezTo>
                  <a:pt x="5522976" y="604036"/>
                  <a:pt x="4469513" y="0"/>
                  <a:pt x="3331812" y="5088"/>
                </a:cubicBezTo>
                <a:close/>
              </a:path>
            </a:pathLst>
          </a:custGeom>
          <a:solidFill>
            <a:srgbClr val="F4F9FA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1" name="Google Shape;131;p2"/>
          <p:cNvSpPr/>
          <p:nvPr/>
        </p:nvSpPr>
        <p:spPr>
          <a:xfrm>
            <a:off x="4596034" y="8007455"/>
            <a:ext cx="1640138" cy="1565450"/>
          </a:xfrm>
          <a:custGeom>
            <a:avLst/>
            <a:gdLst/>
            <a:ahLst/>
            <a:cxnLst/>
            <a:rect l="l" t="t" r="r" b="b"/>
            <a:pathLst>
              <a:path w="6663624" h="6360176" extrusionOk="0">
                <a:moveTo>
                  <a:pt x="3331812" y="5088"/>
                </a:moveTo>
                <a:lnTo>
                  <a:pt x="3331812" y="5088"/>
                </a:lnTo>
                <a:cubicBezTo>
                  <a:pt x="2194111" y="0"/>
                  <a:pt x="1140649" y="604036"/>
                  <a:pt x="570324" y="1588475"/>
                </a:cubicBezTo>
                <a:cubicBezTo>
                  <a:pt x="0" y="2572913"/>
                  <a:pt x="0" y="3787263"/>
                  <a:pt x="570324" y="4771701"/>
                </a:cubicBezTo>
                <a:cubicBezTo>
                  <a:pt x="1140649" y="5756140"/>
                  <a:pt x="2194111" y="6360176"/>
                  <a:pt x="3331812" y="6355088"/>
                </a:cubicBezTo>
                <a:cubicBezTo>
                  <a:pt x="4469513" y="6360176"/>
                  <a:pt x="5522976" y="5756140"/>
                  <a:pt x="6093300" y="4771701"/>
                </a:cubicBezTo>
                <a:cubicBezTo>
                  <a:pt x="6663624" y="3787263"/>
                  <a:pt x="6663624" y="2572913"/>
                  <a:pt x="6093300" y="1588475"/>
                </a:cubicBezTo>
                <a:cubicBezTo>
                  <a:pt x="5522976" y="604036"/>
                  <a:pt x="4469513" y="0"/>
                  <a:pt x="3331812" y="5088"/>
                </a:cubicBezTo>
                <a:close/>
              </a:path>
            </a:pathLst>
          </a:custGeom>
          <a:solidFill>
            <a:srgbClr val="BCE0F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2" name="Google Shape;132;p2"/>
          <p:cNvSpPr/>
          <p:nvPr/>
        </p:nvSpPr>
        <p:spPr>
          <a:xfrm>
            <a:off x="4646155" y="11160748"/>
            <a:ext cx="1640138" cy="1565450"/>
          </a:xfrm>
          <a:custGeom>
            <a:avLst/>
            <a:gdLst/>
            <a:ahLst/>
            <a:cxnLst/>
            <a:rect l="l" t="t" r="r" b="b"/>
            <a:pathLst>
              <a:path w="6663624" h="6360176" extrusionOk="0">
                <a:moveTo>
                  <a:pt x="3331812" y="5088"/>
                </a:moveTo>
                <a:lnTo>
                  <a:pt x="3331812" y="5088"/>
                </a:lnTo>
                <a:cubicBezTo>
                  <a:pt x="2194111" y="0"/>
                  <a:pt x="1140649" y="604036"/>
                  <a:pt x="570324" y="1588475"/>
                </a:cubicBezTo>
                <a:cubicBezTo>
                  <a:pt x="0" y="2572913"/>
                  <a:pt x="0" y="3787263"/>
                  <a:pt x="570324" y="4771701"/>
                </a:cubicBezTo>
                <a:cubicBezTo>
                  <a:pt x="1140649" y="5756140"/>
                  <a:pt x="2194111" y="6360176"/>
                  <a:pt x="3331812" y="6355088"/>
                </a:cubicBezTo>
                <a:cubicBezTo>
                  <a:pt x="4469513" y="6360176"/>
                  <a:pt x="5522976" y="5756140"/>
                  <a:pt x="6093300" y="4771701"/>
                </a:cubicBezTo>
                <a:cubicBezTo>
                  <a:pt x="6663624" y="3787263"/>
                  <a:pt x="6663624" y="2572913"/>
                  <a:pt x="6093300" y="1588475"/>
                </a:cubicBezTo>
                <a:cubicBezTo>
                  <a:pt x="5522976" y="604036"/>
                  <a:pt x="4469513" y="0"/>
                  <a:pt x="3331812" y="5088"/>
                </a:cubicBezTo>
                <a:close/>
              </a:path>
            </a:pathLst>
          </a:custGeom>
          <a:solidFill>
            <a:srgbClr val="F4F9FA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3" name="Google Shape;133;p2"/>
          <p:cNvSpPr/>
          <p:nvPr/>
        </p:nvSpPr>
        <p:spPr>
          <a:xfrm>
            <a:off x="7013071" y="4121514"/>
            <a:ext cx="278961" cy="266258"/>
          </a:xfrm>
          <a:custGeom>
            <a:avLst/>
            <a:gdLst/>
            <a:ahLst/>
            <a:cxnLst/>
            <a:rect l="l" t="t" r="r" b="b"/>
            <a:pathLst>
              <a:path w="6663624" h="6360176" extrusionOk="0">
                <a:moveTo>
                  <a:pt x="3331812" y="5088"/>
                </a:moveTo>
                <a:lnTo>
                  <a:pt x="3331812" y="5088"/>
                </a:lnTo>
                <a:cubicBezTo>
                  <a:pt x="2194111" y="0"/>
                  <a:pt x="1140649" y="604036"/>
                  <a:pt x="570324" y="1588475"/>
                </a:cubicBezTo>
                <a:cubicBezTo>
                  <a:pt x="0" y="2572913"/>
                  <a:pt x="0" y="3787263"/>
                  <a:pt x="570324" y="4771701"/>
                </a:cubicBezTo>
                <a:cubicBezTo>
                  <a:pt x="1140649" y="5756140"/>
                  <a:pt x="2194111" y="6360176"/>
                  <a:pt x="3331812" y="6355088"/>
                </a:cubicBezTo>
                <a:cubicBezTo>
                  <a:pt x="4469513" y="6360176"/>
                  <a:pt x="5522976" y="5756140"/>
                  <a:pt x="6093300" y="4771701"/>
                </a:cubicBezTo>
                <a:cubicBezTo>
                  <a:pt x="6663624" y="3787263"/>
                  <a:pt x="6663624" y="2572913"/>
                  <a:pt x="6093300" y="1588475"/>
                </a:cubicBezTo>
                <a:cubicBezTo>
                  <a:pt x="5522976" y="604036"/>
                  <a:pt x="4469513" y="0"/>
                  <a:pt x="3331812" y="5088"/>
                </a:cubicBezTo>
                <a:close/>
              </a:path>
            </a:pathLst>
          </a:custGeom>
          <a:solidFill>
            <a:srgbClr val="BCE0F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34" name="Google Shape;134;p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546023" y="4892386"/>
            <a:ext cx="463176" cy="463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35" name="Google Shape;135;p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060864" y="4892386"/>
            <a:ext cx="463176" cy="463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36" name="Google Shape;136;p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060864" y="8098633"/>
            <a:ext cx="463176" cy="463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37" name="Google Shape;137;p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047875" y="11296870"/>
            <a:ext cx="463176" cy="463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38" name="Google Shape;138;p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549832" y="11302874"/>
            <a:ext cx="463176" cy="463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39" name="Google Shape;139;p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539372" y="8098633"/>
            <a:ext cx="463176" cy="463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40" name="Google Shape;140;p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063795" y="14447530"/>
            <a:ext cx="463176" cy="463176"/>
          </a:xfrm>
          <a:prstGeom prst="rect">
            <a:avLst/>
          </a:prstGeom>
          <a:noFill/>
          <a:ln>
            <a:noFill/>
          </a:ln>
        </p:spPr>
      </p:pic>
      <p:sp>
        <p:nvSpPr>
          <p:cNvPr id="141" name="Google Shape;141;p2"/>
          <p:cNvSpPr/>
          <p:nvPr/>
        </p:nvSpPr>
        <p:spPr>
          <a:xfrm>
            <a:off x="148371" y="740609"/>
            <a:ext cx="8085057" cy="3022012"/>
          </a:xfrm>
          <a:prstGeom prst="rect">
            <a:avLst/>
          </a:prstGeom>
          <a:solidFill>
            <a:srgbClr val="F4F9FA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42" name="Google Shape;142;p2"/>
          <p:cNvGrpSpPr/>
          <p:nvPr/>
        </p:nvGrpSpPr>
        <p:grpSpPr>
          <a:xfrm>
            <a:off x="6286293" y="15730657"/>
            <a:ext cx="1572835" cy="2113651"/>
            <a:chOff x="0" y="0"/>
            <a:chExt cx="3663950" cy="4923790"/>
          </a:xfrm>
        </p:grpSpPr>
        <p:sp>
          <p:nvSpPr>
            <p:cNvPr id="143" name="Google Shape;143;p2"/>
            <p:cNvSpPr/>
            <p:nvPr/>
          </p:nvSpPr>
          <p:spPr>
            <a:xfrm>
              <a:off x="31750" y="31750"/>
              <a:ext cx="3600450" cy="4859020"/>
            </a:xfrm>
            <a:custGeom>
              <a:avLst/>
              <a:gdLst/>
              <a:ahLst/>
              <a:cxnLst/>
              <a:rect l="l" t="t" r="r" b="b"/>
              <a:pathLst>
                <a:path w="3600450" h="4859020" extrusionOk="0">
                  <a:moveTo>
                    <a:pt x="3600450" y="4499610"/>
                  </a:moveTo>
                  <a:cubicBezTo>
                    <a:pt x="3600450" y="4699000"/>
                    <a:pt x="3439160" y="4859020"/>
                    <a:pt x="3241040" y="4859020"/>
                  </a:cubicBezTo>
                  <a:lnTo>
                    <a:pt x="359410" y="4859020"/>
                  </a:lnTo>
                  <a:cubicBezTo>
                    <a:pt x="160020" y="4859020"/>
                    <a:pt x="0" y="4697730"/>
                    <a:pt x="0" y="4499610"/>
                  </a:cubicBezTo>
                  <a:lnTo>
                    <a:pt x="0" y="359410"/>
                  </a:lnTo>
                  <a:cubicBezTo>
                    <a:pt x="0" y="160020"/>
                    <a:pt x="161290" y="0"/>
                    <a:pt x="359410" y="0"/>
                  </a:cubicBezTo>
                  <a:lnTo>
                    <a:pt x="3239770" y="0"/>
                  </a:lnTo>
                  <a:cubicBezTo>
                    <a:pt x="3439160" y="0"/>
                    <a:pt x="3599180" y="161290"/>
                    <a:pt x="3599180" y="359410"/>
                  </a:cubicBezTo>
                  <a:lnTo>
                    <a:pt x="3600450" y="4499610"/>
                  </a:lnTo>
                  <a:close/>
                </a:path>
              </a:pathLst>
            </a:custGeom>
            <a:blipFill rotWithShape="1">
              <a:blip r:embed="rId5">
                <a:alphaModFix/>
              </a:blip>
              <a:stretch>
                <a:fillRect l="-11878" t="-2496" r="-15460" b="-32580"/>
              </a:stretch>
            </a:blip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" name="Google Shape;144;p2"/>
            <p:cNvSpPr/>
            <p:nvPr/>
          </p:nvSpPr>
          <p:spPr>
            <a:xfrm>
              <a:off x="0" y="0"/>
              <a:ext cx="3663950" cy="4923790"/>
            </a:xfrm>
            <a:custGeom>
              <a:avLst/>
              <a:gdLst/>
              <a:ahLst/>
              <a:cxnLst/>
              <a:rect l="l" t="t" r="r" b="b"/>
              <a:pathLst>
                <a:path w="3663950" h="4923790" extrusionOk="0">
                  <a:moveTo>
                    <a:pt x="3271520" y="4923790"/>
                  </a:moveTo>
                  <a:lnTo>
                    <a:pt x="391160" y="4923790"/>
                  </a:lnTo>
                  <a:cubicBezTo>
                    <a:pt x="175260" y="4923790"/>
                    <a:pt x="0" y="4748530"/>
                    <a:pt x="0" y="4532630"/>
                  </a:cubicBezTo>
                  <a:lnTo>
                    <a:pt x="0" y="392430"/>
                  </a:lnTo>
                  <a:cubicBezTo>
                    <a:pt x="0" y="175260"/>
                    <a:pt x="175260" y="0"/>
                    <a:pt x="391160" y="0"/>
                  </a:cubicBezTo>
                  <a:lnTo>
                    <a:pt x="3271520" y="0"/>
                  </a:lnTo>
                  <a:cubicBezTo>
                    <a:pt x="3487420" y="0"/>
                    <a:pt x="3662680" y="175260"/>
                    <a:pt x="3662680" y="391160"/>
                  </a:cubicBezTo>
                  <a:lnTo>
                    <a:pt x="3662680" y="4531360"/>
                  </a:lnTo>
                  <a:cubicBezTo>
                    <a:pt x="3663950" y="4747260"/>
                    <a:pt x="3487420" y="4923790"/>
                    <a:pt x="3271520" y="4923790"/>
                  </a:cubicBezTo>
                  <a:close/>
                  <a:moveTo>
                    <a:pt x="391160" y="63500"/>
                  </a:moveTo>
                  <a:cubicBezTo>
                    <a:pt x="210820" y="63500"/>
                    <a:pt x="63500" y="210820"/>
                    <a:pt x="63500" y="391160"/>
                  </a:cubicBezTo>
                  <a:lnTo>
                    <a:pt x="63500" y="4531360"/>
                  </a:lnTo>
                  <a:cubicBezTo>
                    <a:pt x="63500" y="4712970"/>
                    <a:pt x="210820" y="4859020"/>
                    <a:pt x="391160" y="4859020"/>
                  </a:cubicBezTo>
                  <a:lnTo>
                    <a:pt x="3271520" y="4859020"/>
                  </a:lnTo>
                  <a:cubicBezTo>
                    <a:pt x="3453130" y="4859020"/>
                    <a:pt x="3599180" y="4711700"/>
                    <a:pt x="3599180" y="4531360"/>
                  </a:cubicBezTo>
                  <a:lnTo>
                    <a:pt x="3599180" y="391160"/>
                  </a:lnTo>
                  <a:cubicBezTo>
                    <a:pt x="3599180" y="209550"/>
                    <a:pt x="3451860" y="63500"/>
                    <a:pt x="3271520" y="63500"/>
                  </a:cubicBezTo>
                  <a:lnTo>
                    <a:pt x="391160" y="63500"/>
                  </a:lnTo>
                  <a:close/>
                </a:path>
              </a:pathLst>
            </a:custGeom>
            <a:solidFill>
              <a:srgbClr val="4A8DA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45" name="Google Shape;145;p2"/>
          <p:cNvSpPr txBox="1"/>
          <p:nvPr/>
        </p:nvSpPr>
        <p:spPr>
          <a:xfrm>
            <a:off x="2138795" y="4906627"/>
            <a:ext cx="286770" cy="3511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3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43" b="1" i="0" u="none" strike="noStrike" cap="none">
                <a:solidFill>
                  <a:srgbClr val="DBD4FE"/>
                </a:solidFill>
                <a:latin typeface="Oswald"/>
                <a:ea typeface="Oswald"/>
                <a:cs typeface="Oswald"/>
                <a:sym typeface="Oswald"/>
              </a:rPr>
              <a:t>2</a:t>
            </a:r>
            <a:endParaRPr/>
          </a:p>
        </p:txBody>
      </p:sp>
      <p:sp>
        <p:nvSpPr>
          <p:cNvPr id="146" name="Google Shape;146;p2"/>
          <p:cNvSpPr txBox="1"/>
          <p:nvPr/>
        </p:nvSpPr>
        <p:spPr>
          <a:xfrm>
            <a:off x="2138795" y="8112873"/>
            <a:ext cx="286770" cy="3511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3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43" b="1" i="0" u="none" strike="noStrike" cap="none">
                <a:solidFill>
                  <a:srgbClr val="DBD4FE"/>
                </a:solidFill>
                <a:latin typeface="Oswald"/>
                <a:ea typeface="Oswald"/>
                <a:cs typeface="Oswald"/>
                <a:sym typeface="Oswald"/>
              </a:rPr>
              <a:t>3</a:t>
            </a:r>
            <a:endParaRPr/>
          </a:p>
        </p:txBody>
      </p:sp>
      <p:sp>
        <p:nvSpPr>
          <p:cNvPr id="147" name="Google Shape;147;p2"/>
          <p:cNvSpPr txBox="1"/>
          <p:nvPr/>
        </p:nvSpPr>
        <p:spPr>
          <a:xfrm>
            <a:off x="1823244" y="6415244"/>
            <a:ext cx="2224200" cy="144039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0" i="0" u="none" strike="noStrike" cap="none" dirty="0">
                <a:solidFill>
                  <a:srgbClr val="FCE4DE"/>
                </a:solidFill>
                <a:latin typeface="+mj-lt"/>
                <a:ea typeface="Helvetica Neue"/>
                <a:cs typeface="Helvetica Neue"/>
                <a:sym typeface="Helvetica Neue"/>
              </a:rPr>
              <a:t>PASO 2</a:t>
            </a:r>
            <a:endParaRPr sz="1800" b="0" i="0" u="none" strike="noStrike" cap="none" dirty="0">
              <a:solidFill>
                <a:srgbClr val="FCE4DE"/>
              </a:solidFill>
              <a:latin typeface="+mj-lt"/>
              <a:ea typeface="Helvetica Neue"/>
              <a:cs typeface="Helvetica Neue"/>
              <a:sym typeface="Helvetica Neue"/>
            </a:endParaRPr>
          </a:p>
          <a:p>
            <a:pPr marL="0" marR="0" lvl="0" indent="0" algn="ctr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 err="1">
                <a:solidFill>
                  <a:srgbClr val="FCE4DE"/>
                </a:solidFill>
                <a:latin typeface="+mj-lt"/>
                <a:ea typeface="Helvetica Neue"/>
                <a:cs typeface="Helvetica Neue"/>
                <a:sym typeface="Helvetica Neue"/>
              </a:rPr>
              <a:t>Elección</a:t>
            </a:r>
            <a:r>
              <a:rPr lang="en-US" sz="1800" dirty="0">
                <a:solidFill>
                  <a:srgbClr val="FCE4DE"/>
                </a:solidFill>
                <a:latin typeface="+mj-lt"/>
                <a:ea typeface="Helvetica Neue"/>
                <a:cs typeface="Helvetica Neue"/>
                <a:sym typeface="Helvetica Neue"/>
              </a:rPr>
              <a:t> de </a:t>
            </a:r>
            <a:r>
              <a:rPr lang="en-US" sz="1800" dirty="0" err="1">
                <a:solidFill>
                  <a:srgbClr val="FCE4DE"/>
                </a:solidFill>
                <a:latin typeface="+mj-lt"/>
                <a:ea typeface="Helvetica Neue"/>
                <a:cs typeface="Helvetica Neue"/>
                <a:sym typeface="Helvetica Neue"/>
              </a:rPr>
              <a:t>asignaturas</a:t>
            </a:r>
            <a:r>
              <a:rPr lang="en-US" sz="1800" dirty="0">
                <a:solidFill>
                  <a:srgbClr val="FCE4DE"/>
                </a:solidFill>
                <a:latin typeface="+mj-lt"/>
                <a:ea typeface="Helvetica Neue"/>
                <a:cs typeface="Helvetica Neue"/>
                <a:sym typeface="Helvetica Neue"/>
              </a:rPr>
              <a:t> por el </a:t>
            </a:r>
            <a:r>
              <a:rPr lang="en-US" sz="1800" dirty="0" err="1">
                <a:solidFill>
                  <a:srgbClr val="FCE4DE"/>
                </a:solidFill>
                <a:latin typeface="+mj-lt"/>
                <a:ea typeface="Helvetica Neue"/>
                <a:cs typeface="Helvetica Neue"/>
                <a:sym typeface="Helvetica Neue"/>
              </a:rPr>
              <a:t>profesorado</a:t>
            </a:r>
            <a:endParaRPr sz="1800" dirty="0">
              <a:solidFill>
                <a:srgbClr val="FCE4DE"/>
              </a:solidFill>
              <a:latin typeface="+mj-lt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48" name="Google Shape;148;p2"/>
          <p:cNvSpPr txBox="1"/>
          <p:nvPr/>
        </p:nvSpPr>
        <p:spPr>
          <a:xfrm>
            <a:off x="935770" y="16639280"/>
            <a:ext cx="4653428" cy="14291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3001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786" b="0" i="0" u="none" strike="noStrike" cap="none" dirty="0">
                <a:solidFill>
                  <a:srgbClr val="FCE4DE"/>
                </a:solidFill>
                <a:latin typeface="+mj-lt"/>
                <a:ea typeface="Oswald"/>
                <a:cs typeface="Oswald"/>
                <a:sym typeface="Oswald"/>
              </a:rPr>
              <a:t>PARA MÁS INFORMACIÓN CONSULTA LAS </a:t>
            </a:r>
            <a:r>
              <a:rPr lang="en-US" sz="1786" dirty="0">
                <a:solidFill>
                  <a:srgbClr val="FCE4DE"/>
                </a:solidFill>
                <a:latin typeface="+mj-lt"/>
                <a:ea typeface="Oswald"/>
                <a:cs typeface="Oswald"/>
                <a:sym typeface="Oswald"/>
              </a:rPr>
              <a:t>GUÍAS</a:t>
            </a:r>
            <a:r>
              <a:rPr lang="en-US" sz="1786" b="0" i="0" u="none" strike="noStrike" cap="none" dirty="0">
                <a:solidFill>
                  <a:srgbClr val="FCE4DE"/>
                </a:solidFill>
                <a:latin typeface="+mj-lt"/>
                <a:ea typeface="Oswald"/>
                <a:cs typeface="Oswald"/>
                <a:sym typeface="Oswald"/>
              </a:rPr>
              <a:t> DOCENTES DE LAS ASIGNATURAS EN EL APARTADO DE ESTUDIOS DE LA WEB DE LA FACULTADD</a:t>
            </a:r>
            <a:endParaRPr dirty="0">
              <a:latin typeface="+mj-lt"/>
            </a:endParaRPr>
          </a:p>
        </p:txBody>
      </p:sp>
      <p:sp>
        <p:nvSpPr>
          <p:cNvPr id="149" name="Google Shape;149;p2"/>
          <p:cNvSpPr txBox="1"/>
          <p:nvPr/>
        </p:nvSpPr>
        <p:spPr>
          <a:xfrm>
            <a:off x="484094" y="775451"/>
            <a:ext cx="7329314" cy="2685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5818" b="0" i="0" u="none" strike="noStrike" cap="none" dirty="0">
              <a:solidFill>
                <a:srgbClr val="4A8DAD"/>
              </a:solidFill>
              <a:latin typeface="Verdana" panose="020B0604030504040204" pitchFamily="34" charset="0"/>
              <a:ea typeface="Verdana" panose="020B0604030504040204" pitchFamily="34" charset="0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818" b="0" i="0" u="none" strike="noStrike" cap="none" dirty="0">
                <a:solidFill>
                  <a:srgbClr val="4A8DAD"/>
                </a:solidFill>
                <a:latin typeface="Verdana" panose="020B0604030504040204" pitchFamily="34" charset="0"/>
                <a:ea typeface="Verdana" panose="020B0604030504040204" pitchFamily="34" charset="0"/>
                <a:sym typeface="Arial"/>
              </a:rPr>
              <a:t>ORGANIZACIÓN DE LA DOCENCIA</a:t>
            </a:r>
            <a:endParaRPr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50" name="Google Shape;150;p2"/>
          <p:cNvSpPr txBox="1"/>
          <p:nvPr/>
        </p:nvSpPr>
        <p:spPr>
          <a:xfrm>
            <a:off x="4623955" y="4906627"/>
            <a:ext cx="286770" cy="3511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3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43" b="1" i="0" u="none" strike="noStrike" cap="none">
                <a:solidFill>
                  <a:srgbClr val="DBD4FE"/>
                </a:solidFill>
                <a:latin typeface="Oswald"/>
                <a:ea typeface="Oswald"/>
                <a:cs typeface="Oswald"/>
                <a:sym typeface="Oswald"/>
              </a:rPr>
              <a:t>1</a:t>
            </a:r>
            <a:endParaRPr/>
          </a:p>
        </p:txBody>
      </p:sp>
      <p:sp>
        <p:nvSpPr>
          <p:cNvPr id="151" name="Google Shape;151;p2"/>
          <p:cNvSpPr txBox="1"/>
          <p:nvPr/>
        </p:nvSpPr>
        <p:spPr>
          <a:xfrm>
            <a:off x="2125807" y="11311110"/>
            <a:ext cx="286770" cy="3511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3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43" b="1" i="0" u="none" strike="noStrike" cap="none">
                <a:solidFill>
                  <a:srgbClr val="DBD4FE"/>
                </a:solidFill>
                <a:latin typeface="Oswald"/>
                <a:ea typeface="Oswald"/>
                <a:cs typeface="Oswald"/>
                <a:sym typeface="Oswald"/>
              </a:rPr>
              <a:t>6</a:t>
            </a:r>
            <a:endParaRPr/>
          </a:p>
        </p:txBody>
      </p:sp>
      <p:sp>
        <p:nvSpPr>
          <p:cNvPr id="152" name="Google Shape;152;p2"/>
          <p:cNvSpPr txBox="1"/>
          <p:nvPr/>
        </p:nvSpPr>
        <p:spPr>
          <a:xfrm>
            <a:off x="4627764" y="11317114"/>
            <a:ext cx="286770" cy="3511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3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43" b="1" i="0" u="none" strike="noStrike" cap="none">
                <a:solidFill>
                  <a:srgbClr val="DBD4FE"/>
                </a:solidFill>
                <a:latin typeface="Oswald"/>
                <a:ea typeface="Oswald"/>
                <a:cs typeface="Oswald"/>
                <a:sym typeface="Oswald"/>
              </a:rPr>
              <a:t>5</a:t>
            </a:r>
            <a:endParaRPr/>
          </a:p>
        </p:txBody>
      </p:sp>
      <p:sp>
        <p:nvSpPr>
          <p:cNvPr id="153" name="Google Shape;153;p2"/>
          <p:cNvSpPr txBox="1"/>
          <p:nvPr/>
        </p:nvSpPr>
        <p:spPr>
          <a:xfrm>
            <a:off x="4617304" y="8112873"/>
            <a:ext cx="286770" cy="3511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3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43" b="1" i="0" u="none" strike="noStrike" cap="none">
                <a:solidFill>
                  <a:srgbClr val="DBD4FE"/>
                </a:solidFill>
                <a:latin typeface="Oswald"/>
                <a:ea typeface="Oswald"/>
                <a:cs typeface="Oswald"/>
                <a:sym typeface="Oswald"/>
              </a:rPr>
              <a:t>4</a:t>
            </a:r>
            <a:endParaRPr/>
          </a:p>
        </p:txBody>
      </p:sp>
      <p:sp>
        <p:nvSpPr>
          <p:cNvPr id="154" name="Google Shape;154;p2"/>
          <p:cNvSpPr txBox="1"/>
          <p:nvPr/>
        </p:nvSpPr>
        <p:spPr>
          <a:xfrm>
            <a:off x="2141727" y="14461769"/>
            <a:ext cx="286770" cy="3511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3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43" b="1" i="0" u="none" strike="noStrike" cap="none">
                <a:solidFill>
                  <a:srgbClr val="DBD4FE"/>
                </a:solidFill>
                <a:latin typeface="Oswald"/>
                <a:ea typeface="Oswald"/>
                <a:cs typeface="Oswald"/>
                <a:sym typeface="Oswald"/>
              </a:rPr>
              <a:t>7</a:t>
            </a:r>
            <a:endParaRPr/>
          </a:p>
        </p:txBody>
      </p:sp>
      <p:sp>
        <p:nvSpPr>
          <p:cNvPr id="155" name="Google Shape;155;p2"/>
          <p:cNvSpPr txBox="1"/>
          <p:nvPr/>
        </p:nvSpPr>
        <p:spPr>
          <a:xfrm>
            <a:off x="4390931" y="6443420"/>
            <a:ext cx="2224200" cy="144039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0" i="0" u="none" strike="noStrike" cap="none" dirty="0">
                <a:solidFill>
                  <a:srgbClr val="FCE4DE"/>
                </a:solidFill>
                <a:latin typeface="+mj-lt"/>
                <a:ea typeface="Helvetica Neue"/>
                <a:cs typeface="Helvetica Neue"/>
                <a:sym typeface="Helvetica Neue"/>
              </a:rPr>
              <a:t>PASO 1</a:t>
            </a:r>
            <a:endParaRPr sz="1600" dirty="0">
              <a:latin typeface="+mj-lt"/>
            </a:endParaRPr>
          </a:p>
          <a:p>
            <a:pPr marL="0" marR="0" lvl="0" indent="0" algn="ctr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 err="1">
                <a:solidFill>
                  <a:srgbClr val="FCE4DE"/>
                </a:solidFill>
                <a:latin typeface="+mj-lt"/>
                <a:ea typeface="Helvetica Neue"/>
                <a:cs typeface="Helvetica Neue"/>
                <a:sym typeface="Helvetica Neue"/>
                <a:hlinkClick r:id="rId6"/>
              </a:rPr>
              <a:t>Organización</a:t>
            </a:r>
            <a:r>
              <a:rPr lang="en-US" sz="1800" dirty="0">
                <a:solidFill>
                  <a:srgbClr val="FCE4DE"/>
                </a:solidFill>
                <a:latin typeface="+mj-lt"/>
                <a:ea typeface="Helvetica Neue"/>
                <a:cs typeface="Helvetica Neue"/>
                <a:sym typeface="Helvetica Neue"/>
                <a:hlinkClick r:id="rId6"/>
              </a:rPr>
              <a:t> de </a:t>
            </a:r>
            <a:r>
              <a:rPr lang="en-US" sz="1800" dirty="0" err="1">
                <a:solidFill>
                  <a:srgbClr val="FCE4DE"/>
                </a:solidFill>
                <a:latin typeface="+mj-lt"/>
                <a:ea typeface="Helvetica Neue"/>
                <a:cs typeface="Helvetica Neue"/>
                <a:sym typeface="Helvetica Neue"/>
                <a:hlinkClick r:id="rId6"/>
              </a:rPr>
              <a:t>Horarios</a:t>
            </a:r>
            <a:r>
              <a:rPr lang="en-US" sz="1800" dirty="0">
                <a:solidFill>
                  <a:srgbClr val="FCE4DE"/>
                </a:solidFill>
                <a:latin typeface="+mj-lt"/>
                <a:ea typeface="Helvetica Neue"/>
                <a:cs typeface="Helvetica Neue"/>
                <a:sym typeface="Helvetica Neue"/>
                <a:hlinkClick r:id="rId6"/>
              </a:rPr>
              <a:t> y </a:t>
            </a:r>
            <a:r>
              <a:rPr lang="en-US" sz="1800" dirty="0" err="1">
                <a:solidFill>
                  <a:srgbClr val="FCE4DE"/>
                </a:solidFill>
                <a:latin typeface="+mj-lt"/>
                <a:ea typeface="Helvetica Neue"/>
                <a:cs typeface="Helvetica Neue"/>
                <a:sym typeface="Helvetica Neue"/>
                <a:hlinkClick r:id="rId6"/>
              </a:rPr>
              <a:t>Asignación</a:t>
            </a:r>
            <a:r>
              <a:rPr lang="en-US" sz="1800" dirty="0">
                <a:solidFill>
                  <a:srgbClr val="FCE4DE"/>
                </a:solidFill>
                <a:latin typeface="+mj-lt"/>
                <a:ea typeface="Helvetica Neue"/>
                <a:cs typeface="Helvetica Neue"/>
                <a:sym typeface="Helvetica Neue"/>
                <a:hlinkClick r:id="rId6"/>
              </a:rPr>
              <a:t> de Aulas</a:t>
            </a:r>
            <a:endParaRPr sz="1800" b="0" i="0" u="none" strike="noStrike" cap="none" dirty="0">
              <a:solidFill>
                <a:srgbClr val="FCE4DE"/>
              </a:solidFill>
              <a:latin typeface="+mj-lt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56" name="Google Shape;156;p2"/>
          <p:cNvSpPr txBox="1"/>
          <p:nvPr/>
        </p:nvSpPr>
        <p:spPr>
          <a:xfrm>
            <a:off x="1152955" y="9670352"/>
            <a:ext cx="3471000" cy="105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750" b="0" i="0" u="none" strike="noStrike" cap="none" dirty="0">
                <a:solidFill>
                  <a:srgbClr val="FCE4DE"/>
                </a:solidFill>
                <a:latin typeface="+mj-lt"/>
                <a:ea typeface="Helvetica Neue"/>
                <a:cs typeface="Helvetica Neue"/>
                <a:sym typeface="Helvetica Neue"/>
              </a:rPr>
              <a:t>PASO 3</a:t>
            </a:r>
            <a:endParaRPr sz="1750" b="0" i="0" u="none" strike="noStrike" cap="none" dirty="0">
              <a:solidFill>
                <a:srgbClr val="FCE4DE"/>
              </a:solidFill>
              <a:latin typeface="+mj-lt"/>
              <a:ea typeface="Helvetica Neue"/>
              <a:cs typeface="Helvetica Neue"/>
              <a:sym typeface="Helvetica Neue"/>
            </a:endParaRPr>
          </a:p>
          <a:p>
            <a:pPr marL="0" marR="0" lvl="0" indent="0" algn="ctr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750" dirty="0" err="1">
                <a:solidFill>
                  <a:srgbClr val="FCE4DE"/>
                </a:solidFill>
                <a:latin typeface="+mj-lt"/>
                <a:ea typeface="Helvetica Neue"/>
                <a:cs typeface="Helvetica Neue"/>
                <a:sym typeface="Helvetica Neue"/>
              </a:rPr>
              <a:t>Aprobación</a:t>
            </a:r>
            <a:r>
              <a:rPr lang="en-US" sz="1750" dirty="0">
                <a:solidFill>
                  <a:srgbClr val="FCE4DE"/>
                </a:solidFill>
                <a:latin typeface="+mj-lt"/>
                <a:ea typeface="Helvetica Neue"/>
                <a:cs typeface="Helvetica Neue"/>
                <a:sym typeface="Helvetica Neue"/>
              </a:rPr>
              <a:t> de </a:t>
            </a:r>
            <a:r>
              <a:rPr lang="en-US" sz="1750" dirty="0" err="1">
                <a:solidFill>
                  <a:srgbClr val="FCE4DE"/>
                </a:solidFill>
                <a:latin typeface="+mj-lt"/>
                <a:ea typeface="Helvetica Neue"/>
                <a:cs typeface="Helvetica Neue"/>
                <a:sym typeface="Helvetica Neue"/>
              </a:rPr>
              <a:t>Guías</a:t>
            </a:r>
            <a:r>
              <a:rPr lang="en-US" sz="1750" dirty="0">
                <a:solidFill>
                  <a:srgbClr val="FCE4DE"/>
                </a:solidFill>
                <a:latin typeface="+mj-lt"/>
                <a:ea typeface="Helvetica Neue"/>
                <a:cs typeface="Helvetica Neue"/>
                <a:sym typeface="Helvetica Neue"/>
              </a:rPr>
              <a:t> </a:t>
            </a:r>
            <a:r>
              <a:rPr lang="en-US" sz="1750" dirty="0" err="1">
                <a:solidFill>
                  <a:srgbClr val="FCE4DE"/>
                </a:solidFill>
                <a:latin typeface="+mj-lt"/>
                <a:ea typeface="Helvetica Neue"/>
                <a:cs typeface="Helvetica Neue"/>
                <a:sym typeface="Helvetica Neue"/>
              </a:rPr>
              <a:t>Docentes</a:t>
            </a:r>
            <a:r>
              <a:rPr lang="en-US" sz="1750" dirty="0">
                <a:solidFill>
                  <a:srgbClr val="FCE4DE"/>
                </a:solidFill>
                <a:latin typeface="+mj-lt"/>
                <a:ea typeface="Helvetica Neue"/>
                <a:cs typeface="Helvetica Neue"/>
                <a:sym typeface="Helvetica Neue"/>
              </a:rPr>
              <a:t> </a:t>
            </a:r>
            <a:r>
              <a:rPr lang="en-US" sz="1750" dirty="0" err="1">
                <a:solidFill>
                  <a:srgbClr val="FCE4DE"/>
                </a:solidFill>
                <a:latin typeface="+mj-lt"/>
                <a:ea typeface="Helvetica Neue"/>
                <a:cs typeface="Helvetica Neue"/>
                <a:sym typeface="Helvetica Neue"/>
              </a:rPr>
              <a:t>en</a:t>
            </a:r>
            <a:r>
              <a:rPr lang="en-US" sz="1750" dirty="0">
                <a:solidFill>
                  <a:srgbClr val="FCE4DE"/>
                </a:solidFill>
                <a:latin typeface="+mj-lt"/>
                <a:ea typeface="Helvetica Neue"/>
                <a:cs typeface="Helvetica Neue"/>
                <a:sym typeface="Helvetica Neue"/>
              </a:rPr>
              <a:t> el </a:t>
            </a:r>
            <a:r>
              <a:rPr lang="en-US" sz="1750" dirty="0" err="1">
                <a:solidFill>
                  <a:srgbClr val="FCE4DE"/>
                </a:solidFill>
                <a:latin typeface="+mj-lt"/>
                <a:ea typeface="Helvetica Neue"/>
                <a:cs typeface="Helvetica Neue"/>
                <a:sym typeface="Helvetica Neue"/>
              </a:rPr>
              <a:t>Consejo</a:t>
            </a:r>
            <a:r>
              <a:rPr lang="en-US" sz="1750" dirty="0">
                <a:solidFill>
                  <a:srgbClr val="FCE4DE"/>
                </a:solidFill>
                <a:latin typeface="+mj-lt"/>
                <a:ea typeface="Helvetica Neue"/>
                <a:cs typeface="Helvetica Neue"/>
                <a:sym typeface="Helvetica Neue"/>
              </a:rPr>
              <a:t> de </a:t>
            </a:r>
            <a:r>
              <a:rPr lang="en-US" sz="1750" dirty="0" err="1">
                <a:solidFill>
                  <a:srgbClr val="FCE4DE"/>
                </a:solidFill>
                <a:latin typeface="+mj-lt"/>
                <a:ea typeface="Helvetica Neue"/>
                <a:cs typeface="Helvetica Neue"/>
                <a:sym typeface="Helvetica Neue"/>
              </a:rPr>
              <a:t>Departamento</a:t>
            </a:r>
            <a:endParaRPr sz="1750" dirty="0">
              <a:solidFill>
                <a:srgbClr val="FCE4DE"/>
              </a:solidFill>
              <a:latin typeface="+mj-lt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57" name="Google Shape;157;p2"/>
          <p:cNvSpPr txBox="1"/>
          <p:nvPr/>
        </p:nvSpPr>
        <p:spPr>
          <a:xfrm>
            <a:off x="4466204" y="9612639"/>
            <a:ext cx="2224200" cy="105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750" b="0" i="0" u="none" strike="noStrike" cap="none" dirty="0">
                <a:solidFill>
                  <a:srgbClr val="FCE4DE"/>
                </a:solidFill>
                <a:latin typeface="+mj-lt"/>
                <a:ea typeface="Helvetica Neue"/>
                <a:cs typeface="Helvetica Neue"/>
                <a:sym typeface="Helvetica Neue"/>
              </a:rPr>
              <a:t>PASO 4</a:t>
            </a:r>
            <a:endParaRPr sz="1750" b="0" i="0" u="none" strike="noStrike" cap="none" dirty="0">
              <a:solidFill>
                <a:srgbClr val="FCE4DE"/>
              </a:solidFill>
              <a:latin typeface="+mj-lt"/>
              <a:ea typeface="Helvetica Neue"/>
              <a:cs typeface="Helvetica Neue"/>
              <a:sym typeface="Helvetica Neue"/>
            </a:endParaRPr>
          </a:p>
          <a:p>
            <a:pPr marL="0" marR="0" lvl="0" indent="0" algn="ctr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750" dirty="0" err="1">
                <a:solidFill>
                  <a:srgbClr val="FCE4DE"/>
                </a:solidFill>
                <a:latin typeface="+mj-lt"/>
                <a:ea typeface="Helvetica Neue"/>
                <a:cs typeface="Helvetica Neue"/>
                <a:sym typeface="Helvetica Neue"/>
              </a:rPr>
              <a:t>Inicio</a:t>
            </a:r>
            <a:r>
              <a:rPr lang="en-US" sz="1750" dirty="0">
                <a:solidFill>
                  <a:srgbClr val="FCE4DE"/>
                </a:solidFill>
                <a:latin typeface="+mj-lt"/>
                <a:ea typeface="Helvetica Neue"/>
                <a:cs typeface="Helvetica Neue"/>
                <a:sym typeface="Helvetica Neue"/>
              </a:rPr>
              <a:t> de</a:t>
            </a:r>
            <a:endParaRPr sz="1750" dirty="0">
              <a:solidFill>
                <a:srgbClr val="FCE4DE"/>
              </a:solidFill>
              <a:latin typeface="+mj-lt"/>
              <a:ea typeface="Helvetica Neue"/>
              <a:cs typeface="Helvetica Neue"/>
              <a:sym typeface="Helvetica Neue"/>
            </a:endParaRPr>
          </a:p>
          <a:p>
            <a:pPr marL="0" marR="0" lvl="0" indent="0" algn="ctr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750" dirty="0">
                <a:solidFill>
                  <a:srgbClr val="FCE4DE"/>
                </a:solidFill>
                <a:latin typeface="+mj-lt"/>
                <a:ea typeface="Helvetica Neue"/>
                <a:cs typeface="Helvetica Neue"/>
                <a:sym typeface="Helvetica Neue"/>
              </a:rPr>
              <a:t>las </a:t>
            </a:r>
            <a:r>
              <a:rPr lang="en-US" sz="1750" dirty="0" err="1">
                <a:solidFill>
                  <a:srgbClr val="FCE4DE"/>
                </a:solidFill>
                <a:latin typeface="+mj-lt"/>
                <a:ea typeface="Helvetica Neue"/>
                <a:cs typeface="Helvetica Neue"/>
                <a:sym typeface="Helvetica Neue"/>
              </a:rPr>
              <a:t>clases</a:t>
            </a:r>
            <a:endParaRPr sz="1750" dirty="0">
              <a:solidFill>
                <a:srgbClr val="FCE4DE"/>
              </a:solidFill>
              <a:latin typeface="+mj-lt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58" name="Google Shape;158;p2"/>
          <p:cNvSpPr txBox="1"/>
          <p:nvPr/>
        </p:nvSpPr>
        <p:spPr>
          <a:xfrm>
            <a:off x="1827152" y="12952496"/>
            <a:ext cx="2224209" cy="2723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750" b="0" i="0" u="none" strike="noStrike" cap="none">
                <a:solidFill>
                  <a:srgbClr val="FCE4DE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PASO 5</a:t>
            </a:r>
            <a:endParaRPr/>
          </a:p>
        </p:txBody>
      </p:sp>
      <p:sp>
        <p:nvSpPr>
          <p:cNvPr id="159" name="Google Shape;159;p2"/>
          <p:cNvSpPr txBox="1"/>
          <p:nvPr/>
        </p:nvSpPr>
        <p:spPr>
          <a:xfrm>
            <a:off x="1827152" y="16100231"/>
            <a:ext cx="2224209" cy="2723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750" b="0" i="0" u="none" strike="noStrike" cap="none">
                <a:solidFill>
                  <a:srgbClr val="FCE4DE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PASO 7</a:t>
            </a:r>
            <a:endParaRPr/>
          </a:p>
        </p:txBody>
      </p:sp>
      <p:sp>
        <p:nvSpPr>
          <p:cNvPr id="160" name="Google Shape;160;p2"/>
          <p:cNvSpPr txBox="1"/>
          <p:nvPr/>
        </p:nvSpPr>
        <p:spPr>
          <a:xfrm>
            <a:off x="5533832" y="17985023"/>
            <a:ext cx="2644229" cy="7001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750" b="0" i="0" u="none" strike="noStrike" cap="none" dirty="0">
                <a:solidFill>
                  <a:srgbClr val="FCE4DE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FACULTAD DE EDUCACIÓN –</a:t>
            </a:r>
            <a:r>
              <a:rPr lang="en-US" sz="1750" dirty="0">
                <a:solidFill>
                  <a:srgbClr val="FCE4DE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CFP </a:t>
            </a:r>
            <a:r>
              <a:rPr lang="en-US" sz="1750" b="0" i="0" u="none" strike="noStrike" cap="none" dirty="0">
                <a:solidFill>
                  <a:srgbClr val="FCE4DE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UCM</a:t>
            </a:r>
            <a:endParaRPr dirty="0"/>
          </a:p>
        </p:txBody>
      </p:sp>
      <p:sp>
        <p:nvSpPr>
          <p:cNvPr id="161" name="Google Shape;161;p2"/>
          <p:cNvSpPr txBox="1"/>
          <p:nvPr/>
        </p:nvSpPr>
        <p:spPr>
          <a:xfrm>
            <a:off x="148470" y="18224509"/>
            <a:ext cx="4860729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i="0" u="none" strike="noStrike" cap="none" dirty="0">
                <a:solidFill>
                  <a:schemeClr val="lt1"/>
                </a:solidFill>
                <a:latin typeface="Verdana" panose="020B0604030504040204" pitchFamily="34" charset="0"/>
                <a:ea typeface="Verdana" panose="020B0604030504040204" pitchFamily="34" charset="0"/>
                <a:sym typeface="Arial"/>
              </a:rPr>
              <a:t>Material </a:t>
            </a:r>
            <a:r>
              <a:rPr lang="en-US" sz="1800" b="1" i="0" u="none" strike="noStrike" cap="none" dirty="0" err="1">
                <a:solidFill>
                  <a:schemeClr val="lt1"/>
                </a:solidFill>
                <a:latin typeface="Verdana" panose="020B0604030504040204" pitchFamily="34" charset="0"/>
                <a:ea typeface="Verdana" panose="020B0604030504040204" pitchFamily="34" charset="0"/>
                <a:sym typeface="Arial"/>
              </a:rPr>
              <a:t>desarrollado</a:t>
            </a:r>
            <a:r>
              <a:rPr lang="en-US" sz="1800" b="1" i="0" u="none" strike="noStrike" cap="none" dirty="0">
                <a:solidFill>
                  <a:schemeClr val="lt1"/>
                </a:solidFill>
                <a:latin typeface="Verdana" panose="020B0604030504040204" pitchFamily="34" charset="0"/>
                <a:ea typeface="Verdana" panose="020B0604030504040204" pitchFamily="34" charset="0"/>
                <a:sym typeface="Arial"/>
              </a:rPr>
              <a:t> </a:t>
            </a:r>
            <a:r>
              <a:rPr lang="en-US" sz="1800" b="1" i="0" u="none" strike="noStrike" cap="none" dirty="0" err="1">
                <a:solidFill>
                  <a:schemeClr val="lt1"/>
                </a:solidFill>
                <a:latin typeface="Verdana" panose="020B0604030504040204" pitchFamily="34" charset="0"/>
                <a:ea typeface="Verdana" panose="020B0604030504040204" pitchFamily="34" charset="0"/>
                <a:sym typeface="Arial"/>
              </a:rPr>
              <a:t>en</a:t>
            </a:r>
            <a:r>
              <a:rPr lang="en-US" sz="1800" b="1" i="0" u="none" strike="noStrike" cap="none" dirty="0">
                <a:solidFill>
                  <a:schemeClr val="lt1"/>
                </a:solidFill>
                <a:latin typeface="Verdana" panose="020B0604030504040204" pitchFamily="34" charset="0"/>
                <a:ea typeface="Verdana" panose="020B0604030504040204" pitchFamily="34" charset="0"/>
                <a:sym typeface="Arial"/>
              </a:rPr>
              <a:t> Proyecto Innova UCM 237-2020-2021</a:t>
            </a:r>
            <a:endParaRPr sz="1800" b="1" dirty="0">
              <a:solidFill>
                <a:schemeClr val="lt1"/>
              </a:solidFill>
              <a:latin typeface="Verdana" panose="020B0604030504040204" pitchFamily="34" charset="0"/>
              <a:ea typeface="Verdana" panose="020B0604030504040204" pitchFamily="34" charset="0"/>
              <a:cs typeface="Calibri"/>
              <a:sym typeface="Calibri"/>
            </a:endParaRPr>
          </a:p>
        </p:txBody>
      </p:sp>
      <p:sp>
        <p:nvSpPr>
          <p:cNvPr id="162" name="Google Shape;162;p2"/>
          <p:cNvSpPr/>
          <p:nvPr/>
        </p:nvSpPr>
        <p:spPr>
          <a:xfrm>
            <a:off x="751850" y="11172900"/>
            <a:ext cx="3619500" cy="5199600"/>
          </a:xfrm>
          <a:prstGeom prst="rect">
            <a:avLst/>
          </a:prstGeom>
          <a:solidFill>
            <a:srgbClr val="79A8BE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3" name="Google Shape;163;p2"/>
          <p:cNvSpPr txBox="1"/>
          <p:nvPr/>
        </p:nvSpPr>
        <p:spPr>
          <a:xfrm>
            <a:off x="847100" y="11185950"/>
            <a:ext cx="3343800" cy="56015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750" dirty="0">
                <a:solidFill>
                  <a:srgbClr val="FCE4DE"/>
                </a:solidFill>
                <a:latin typeface="+mj-lt"/>
                <a:ea typeface="Helvetica Neue"/>
                <a:cs typeface="Helvetica Neue"/>
                <a:sym typeface="Helvetica Neue"/>
              </a:rPr>
              <a:t>Si, una </a:t>
            </a:r>
            <a:r>
              <a:rPr lang="en-US" sz="1750" dirty="0" err="1">
                <a:solidFill>
                  <a:srgbClr val="FCE4DE"/>
                </a:solidFill>
                <a:latin typeface="+mj-lt"/>
                <a:ea typeface="Helvetica Neue"/>
                <a:cs typeface="Helvetica Neue"/>
                <a:sym typeface="Helvetica Neue"/>
              </a:rPr>
              <a:t>vez</a:t>
            </a:r>
            <a:r>
              <a:rPr lang="en-US" sz="1750" dirty="0">
                <a:solidFill>
                  <a:srgbClr val="FCE4DE"/>
                </a:solidFill>
                <a:latin typeface="+mj-lt"/>
                <a:ea typeface="Helvetica Neue"/>
                <a:cs typeface="Helvetica Neue"/>
                <a:sym typeface="Helvetica Neue"/>
              </a:rPr>
              <a:t> </a:t>
            </a:r>
            <a:r>
              <a:rPr lang="en-US" sz="1750" dirty="0" err="1">
                <a:solidFill>
                  <a:srgbClr val="FCE4DE"/>
                </a:solidFill>
                <a:latin typeface="+mj-lt"/>
                <a:ea typeface="Helvetica Neue"/>
                <a:cs typeface="Helvetica Neue"/>
                <a:sym typeface="Helvetica Neue"/>
              </a:rPr>
              <a:t>publicados</a:t>
            </a:r>
            <a:r>
              <a:rPr lang="en-US" sz="1750" dirty="0">
                <a:solidFill>
                  <a:srgbClr val="FCE4DE"/>
                </a:solidFill>
                <a:latin typeface="+mj-lt"/>
                <a:ea typeface="Helvetica Neue"/>
                <a:cs typeface="Helvetica Neue"/>
                <a:sym typeface="Helvetica Neue"/>
              </a:rPr>
              <a:t> los </a:t>
            </a:r>
            <a:r>
              <a:rPr lang="en-US" sz="1750" dirty="0" err="1">
                <a:solidFill>
                  <a:srgbClr val="FCE4DE"/>
                </a:solidFill>
                <a:latin typeface="+mj-lt"/>
                <a:ea typeface="Helvetica Neue"/>
                <a:cs typeface="Helvetica Neue"/>
                <a:sym typeface="Helvetica Neue"/>
              </a:rPr>
              <a:t>horarios</a:t>
            </a:r>
            <a:r>
              <a:rPr lang="en-US" sz="1750" dirty="0">
                <a:solidFill>
                  <a:srgbClr val="FCE4DE"/>
                </a:solidFill>
                <a:latin typeface="+mj-lt"/>
                <a:ea typeface="Helvetica Neue"/>
                <a:cs typeface="Helvetica Neue"/>
                <a:sym typeface="Helvetica Neue"/>
              </a:rPr>
              <a:t> y </a:t>
            </a:r>
            <a:r>
              <a:rPr lang="en-US" sz="1750" dirty="0" err="1">
                <a:solidFill>
                  <a:srgbClr val="FCE4DE"/>
                </a:solidFill>
                <a:latin typeface="+mj-lt"/>
                <a:ea typeface="Helvetica Neue"/>
                <a:cs typeface="Helvetica Neue"/>
                <a:sym typeface="Helvetica Neue"/>
              </a:rPr>
              <a:t>espacios</a:t>
            </a:r>
            <a:r>
              <a:rPr lang="en-US" sz="1750" dirty="0">
                <a:solidFill>
                  <a:srgbClr val="FCE4DE"/>
                </a:solidFill>
                <a:latin typeface="+mj-lt"/>
                <a:ea typeface="Helvetica Neue"/>
                <a:cs typeface="Helvetica Neue"/>
                <a:sym typeface="Helvetica Neue"/>
              </a:rPr>
              <a:t> </a:t>
            </a:r>
            <a:r>
              <a:rPr lang="en-US" sz="1750" dirty="0" err="1">
                <a:solidFill>
                  <a:srgbClr val="FCE4DE"/>
                </a:solidFill>
                <a:latin typeface="+mj-lt"/>
                <a:ea typeface="Helvetica Neue"/>
                <a:cs typeface="Helvetica Neue"/>
                <a:sym typeface="Helvetica Neue"/>
              </a:rPr>
              <a:t>asignados</a:t>
            </a:r>
            <a:r>
              <a:rPr lang="en-US" sz="1750" dirty="0">
                <a:solidFill>
                  <a:srgbClr val="FCE4DE"/>
                </a:solidFill>
                <a:latin typeface="+mj-lt"/>
                <a:ea typeface="Helvetica Neue"/>
                <a:cs typeface="Helvetica Neue"/>
                <a:sym typeface="Helvetica Neue"/>
              </a:rPr>
              <a:t> a la </a:t>
            </a:r>
            <a:r>
              <a:rPr lang="en-US" sz="1750" dirty="0" err="1">
                <a:solidFill>
                  <a:srgbClr val="FCE4DE"/>
                </a:solidFill>
                <a:latin typeface="+mj-lt"/>
                <a:ea typeface="Helvetica Neue"/>
                <a:cs typeface="Helvetica Neue"/>
                <a:sym typeface="Helvetica Neue"/>
              </a:rPr>
              <a:t>asignatura</a:t>
            </a:r>
            <a:r>
              <a:rPr lang="en-US" sz="1750" dirty="0">
                <a:solidFill>
                  <a:srgbClr val="FCE4DE"/>
                </a:solidFill>
                <a:latin typeface="+mj-lt"/>
                <a:ea typeface="Helvetica Neue"/>
                <a:cs typeface="Helvetica Neue"/>
                <a:sym typeface="Helvetica Neue"/>
              </a:rPr>
              <a:t> </a:t>
            </a:r>
            <a:r>
              <a:rPr lang="en-US" sz="1750" dirty="0" err="1">
                <a:solidFill>
                  <a:srgbClr val="FCE4DE"/>
                </a:solidFill>
                <a:latin typeface="+mj-lt"/>
                <a:ea typeface="Helvetica Neue"/>
                <a:cs typeface="Helvetica Neue"/>
                <a:sym typeface="Helvetica Neue"/>
              </a:rPr>
              <a:t>hubiera</a:t>
            </a:r>
            <a:r>
              <a:rPr lang="en-US" sz="1750" dirty="0">
                <a:solidFill>
                  <a:srgbClr val="FCE4DE"/>
                </a:solidFill>
                <a:latin typeface="+mj-lt"/>
                <a:ea typeface="Helvetica Neue"/>
                <a:cs typeface="Helvetica Neue"/>
                <a:sym typeface="Helvetica Neue"/>
              </a:rPr>
              <a:t> </a:t>
            </a:r>
            <a:r>
              <a:rPr lang="en-US" sz="1750" dirty="0" err="1">
                <a:solidFill>
                  <a:srgbClr val="FCE4DE"/>
                </a:solidFill>
                <a:latin typeface="+mj-lt"/>
                <a:ea typeface="Helvetica Neue"/>
                <a:cs typeface="Helvetica Neue"/>
                <a:sym typeface="Helvetica Neue"/>
              </a:rPr>
              <a:t>problemas</a:t>
            </a:r>
            <a:r>
              <a:rPr lang="en-US" sz="1750" dirty="0">
                <a:solidFill>
                  <a:srgbClr val="FCE4DE"/>
                </a:solidFill>
                <a:latin typeface="+mj-lt"/>
                <a:ea typeface="Helvetica Neue"/>
                <a:cs typeface="Helvetica Neue"/>
                <a:sym typeface="Helvetica Neue"/>
              </a:rPr>
              <a:t> con el </a:t>
            </a:r>
            <a:r>
              <a:rPr lang="en-US" sz="1750" dirty="0" err="1">
                <a:solidFill>
                  <a:srgbClr val="FCE4DE"/>
                </a:solidFill>
                <a:latin typeface="+mj-lt"/>
                <a:ea typeface="Helvetica Neue"/>
                <a:cs typeface="Helvetica Neue"/>
                <a:sym typeface="Helvetica Neue"/>
              </a:rPr>
              <a:t>horario</a:t>
            </a:r>
            <a:r>
              <a:rPr lang="en-US" sz="1750" dirty="0">
                <a:solidFill>
                  <a:srgbClr val="FCE4DE"/>
                </a:solidFill>
                <a:latin typeface="+mj-lt"/>
                <a:ea typeface="Helvetica Neue"/>
                <a:cs typeface="Helvetica Neue"/>
                <a:sym typeface="Helvetica Neue"/>
              </a:rPr>
              <a:t> </a:t>
            </a:r>
            <a:r>
              <a:rPr lang="en-US" sz="1750" dirty="0" err="1">
                <a:solidFill>
                  <a:srgbClr val="FCE4DE"/>
                </a:solidFill>
                <a:latin typeface="+mj-lt"/>
                <a:ea typeface="Helvetica Neue"/>
                <a:cs typeface="Helvetica Neue"/>
                <a:sym typeface="Helvetica Neue"/>
              </a:rPr>
              <a:t>en</a:t>
            </a:r>
            <a:r>
              <a:rPr lang="en-US" sz="1750" dirty="0">
                <a:solidFill>
                  <a:srgbClr val="FCE4DE"/>
                </a:solidFill>
                <a:latin typeface="+mj-lt"/>
                <a:ea typeface="Helvetica Neue"/>
                <a:cs typeface="Helvetica Neue"/>
                <a:sym typeface="Helvetica Neue"/>
              </a:rPr>
              <a:t> un </a:t>
            </a:r>
            <a:r>
              <a:rPr lang="en-US" sz="1750" dirty="0" err="1">
                <a:solidFill>
                  <a:srgbClr val="FCE4DE"/>
                </a:solidFill>
                <a:latin typeface="+mj-lt"/>
                <a:ea typeface="Helvetica Neue"/>
                <a:cs typeface="Helvetica Neue"/>
                <a:sym typeface="Helvetica Neue"/>
              </a:rPr>
              <a:t>grupo</a:t>
            </a:r>
            <a:r>
              <a:rPr lang="en-US" sz="1750" dirty="0">
                <a:solidFill>
                  <a:srgbClr val="FCE4DE"/>
                </a:solidFill>
                <a:latin typeface="+mj-lt"/>
                <a:ea typeface="Helvetica Neue"/>
                <a:cs typeface="Helvetica Neue"/>
                <a:sym typeface="Helvetica Neue"/>
              </a:rPr>
              <a:t> </a:t>
            </a:r>
            <a:r>
              <a:rPr lang="en-US" sz="1750" dirty="0" err="1">
                <a:solidFill>
                  <a:srgbClr val="FCE4DE"/>
                </a:solidFill>
                <a:latin typeface="+mj-lt"/>
                <a:ea typeface="Helvetica Neue"/>
                <a:cs typeface="Helvetica Neue"/>
                <a:sym typeface="Helvetica Neue"/>
              </a:rPr>
              <a:t>mayoritario</a:t>
            </a:r>
            <a:r>
              <a:rPr lang="en-US" sz="1750" dirty="0">
                <a:solidFill>
                  <a:srgbClr val="FCE4DE"/>
                </a:solidFill>
                <a:latin typeface="+mj-lt"/>
                <a:ea typeface="Helvetica Neue"/>
                <a:cs typeface="Helvetica Neue"/>
                <a:sym typeface="Helvetica Neue"/>
              </a:rPr>
              <a:t>, por </a:t>
            </a:r>
            <a:r>
              <a:rPr lang="en-US" sz="1750" dirty="0" err="1">
                <a:solidFill>
                  <a:srgbClr val="FCE4DE"/>
                </a:solidFill>
                <a:latin typeface="+mj-lt"/>
                <a:ea typeface="Helvetica Neue"/>
                <a:cs typeface="Helvetica Neue"/>
                <a:sym typeface="Helvetica Neue"/>
              </a:rPr>
              <a:t>ejemplo</a:t>
            </a:r>
            <a:r>
              <a:rPr lang="en-US" sz="1750" dirty="0">
                <a:solidFill>
                  <a:srgbClr val="FCE4DE"/>
                </a:solidFill>
                <a:latin typeface="+mj-lt"/>
                <a:ea typeface="Helvetica Neue"/>
                <a:cs typeface="Helvetica Neue"/>
                <a:sym typeface="Helvetica Neue"/>
              </a:rPr>
              <a:t> por </a:t>
            </a:r>
            <a:r>
              <a:rPr lang="en-US" sz="1750" dirty="0" err="1">
                <a:solidFill>
                  <a:srgbClr val="FCE4DE"/>
                </a:solidFill>
                <a:latin typeface="+mj-lt"/>
                <a:ea typeface="Helvetica Neue"/>
                <a:cs typeface="Helvetica Neue"/>
                <a:sym typeface="Helvetica Neue"/>
              </a:rPr>
              <a:t>solapamientos</a:t>
            </a:r>
            <a:r>
              <a:rPr lang="en-US" sz="1750" dirty="0">
                <a:solidFill>
                  <a:srgbClr val="FCE4DE"/>
                </a:solidFill>
                <a:latin typeface="+mj-lt"/>
                <a:ea typeface="Helvetica Neue"/>
                <a:cs typeface="Helvetica Neue"/>
                <a:sym typeface="Helvetica Neue"/>
              </a:rPr>
              <a:t> con </a:t>
            </a:r>
            <a:r>
              <a:rPr lang="en-US" sz="1750" dirty="0" err="1">
                <a:solidFill>
                  <a:srgbClr val="FCE4DE"/>
                </a:solidFill>
                <a:latin typeface="+mj-lt"/>
                <a:ea typeface="Helvetica Neue"/>
                <a:cs typeface="Helvetica Neue"/>
                <a:sym typeface="Helvetica Neue"/>
              </a:rPr>
              <a:t>otras</a:t>
            </a:r>
            <a:r>
              <a:rPr lang="en-US" sz="1750" dirty="0">
                <a:solidFill>
                  <a:srgbClr val="FCE4DE"/>
                </a:solidFill>
                <a:latin typeface="+mj-lt"/>
                <a:ea typeface="Helvetica Neue"/>
                <a:cs typeface="Helvetica Neue"/>
                <a:sym typeface="Helvetica Neue"/>
              </a:rPr>
              <a:t> </a:t>
            </a:r>
            <a:r>
              <a:rPr lang="en-US" sz="1750" dirty="0" err="1">
                <a:solidFill>
                  <a:srgbClr val="FCE4DE"/>
                </a:solidFill>
                <a:latin typeface="+mj-lt"/>
                <a:ea typeface="Helvetica Neue"/>
                <a:cs typeface="Helvetica Neue"/>
                <a:sym typeface="Helvetica Neue"/>
              </a:rPr>
              <a:t>asignaturas</a:t>
            </a:r>
            <a:r>
              <a:rPr lang="en-US" sz="1750" dirty="0">
                <a:solidFill>
                  <a:srgbClr val="FCE4DE"/>
                </a:solidFill>
                <a:latin typeface="+mj-lt"/>
                <a:ea typeface="Helvetica Neue"/>
                <a:cs typeface="Helvetica Neue"/>
                <a:sym typeface="Helvetica Neue"/>
              </a:rPr>
              <a:t>, o el </a:t>
            </a:r>
            <a:r>
              <a:rPr lang="en-US" sz="1750" dirty="0" err="1">
                <a:solidFill>
                  <a:srgbClr val="FCE4DE"/>
                </a:solidFill>
                <a:latin typeface="+mj-lt"/>
                <a:ea typeface="Helvetica Neue"/>
                <a:cs typeface="Helvetica Neue"/>
                <a:sym typeface="Helvetica Neue"/>
              </a:rPr>
              <a:t>profesorado</a:t>
            </a:r>
            <a:r>
              <a:rPr lang="en-US" sz="1750" dirty="0">
                <a:solidFill>
                  <a:srgbClr val="FCE4DE"/>
                </a:solidFill>
                <a:latin typeface="+mj-lt"/>
                <a:ea typeface="Helvetica Neue"/>
                <a:cs typeface="Helvetica Neue"/>
                <a:sym typeface="Helvetica Neue"/>
              </a:rPr>
              <a:t> no </a:t>
            </a:r>
            <a:r>
              <a:rPr lang="en-US" sz="1750" dirty="0" err="1">
                <a:solidFill>
                  <a:srgbClr val="FCE4DE"/>
                </a:solidFill>
                <a:latin typeface="+mj-lt"/>
                <a:ea typeface="Helvetica Neue"/>
                <a:cs typeface="Helvetica Neue"/>
                <a:sym typeface="Helvetica Neue"/>
              </a:rPr>
              <a:t>respondiera</a:t>
            </a:r>
            <a:r>
              <a:rPr lang="en-US" sz="1750" dirty="0">
                <a:solidFill>
                  <a:srgbClr val="FCE4DE"/>
                </a:solidFill>
                <a:latin typeface="+mj-lt"/>
                <a:ea typeface="Helvetica Neue"/>
                <a:cs typeface="Helvetica Neue"/>
                <a:sym typeface="Helvetica Neue"/>
              </a:rPr>
              <a:t>, </a:t>
            </a:r>
            <a:r>
              <a:rPr lang="en-US" sz="1750" dirty="0" err="1">
                <a:solidFill>
                  <a:srgbClr val="FCE4DE"/>
                </a:solidFill>
                <a:latin typeface="+mj-lt"/>
                <a:ea typeface="Helvetica Neue"/>
                <a:cs typeface="Helvetica Neue"/>
                <a:sym typeface="Helvetica Neue"/>
              </a:rPr>
              <a:t>debes</a:t>
            </a:r>
            <a:r>
              <a:rPr lang="en-US" sz="1750" dirty="0">
                <a:solidFill>
                  <a:srgbClr val="FCE4DE"/>
                </a:solidFill>
                <a:latin typeface="+mj-lt"/>
                <a:ea typeface="Helvetica Neue"/>
                <a:cs typeface="Helvetica Neue"/>
                <a:sym typeface="Helvetica Neue"/>
              </a:rPr>
              <a:t> </a:t>
            </a:r>
            <a:r>
              <a:rPr lang="en-US" sz="1750" dirty="0" err="1">
                <a:solidFill>
                  <a:srgbClr val="FCE4DE"/>
                </a:solidFill>
                <a:latin typeface="+mj-lt"/>
                <a:ea typeface="Helvetica Neue"/>
                <a:cs typeface="Helvetica Neue"/>
                <a:sym typeface="Helvetica Neue"/>
              </a:rPr>
              <a:t>comunicarlo</a:t>
            </a:r>
            <a:r>
              <a:rPr lang="en-US" sz="1750" dirty="0">
                <a:solidFill>
                  <a:srgbClr val="FCE4DE"/>
                </a:solidFill>
                <a:latin typeface="+mj-lt"/>
                <a:ea typeface="Helvetica Neue"/>
                <a:cs typeface="Helvetica Neue"/>
                <a:sym typeface="Helvetica Neue"/>
              </a:rPr>
              <a:t> a la </a:t>
            </a:r>
            <a:r>
              <a:rPr lang="en-US" sz="1750" dirty="0" err="1">
                <a:solidFill>
                  <a:srgbClr val="FCE4DE"/>
                </a:solidFill>
                <a:latin typeface="+mj-lt"/>
                <a:ea typeface="Helvetica Neue"/>
                <a:cs typeface="Helvetica Neue"/>
                <a:sym typeface="Helvetica Neue"/>
              </a:rPr>
              <a:t>coordinación</a:t>
            </a:r>
            <a:r>
              <a:rPr lang="en-US" sz="1750" dirty="0">
                <a:solidFill>
                  <a:srgbClr val="FCE4DE"/>
                </a:solidFill>
                <a:latin typeface="+mj-lt"/>
                <a:ea typeface="Helvetica Neue"/>
                <a:cs typeface="Helvetica Neue"/>
                <a:sym typeface="Helvetica Neue"/>
              </a:rPr>
              <a:t> de la </a:t>
            </a:r>
            <a:r>
              <a:rPr lang="en-US" sz="1750" dirty="0" err="1">
                <a:solidFill>
                  <a:srgbClr val="FCE4DE"/>
                </a:solidFill>
                <a:latin typeface="+mj-lt"/>
                <a:ea typeface="Helvetica Neue"/>
                <a:cs typeface="Helvetica Neue"/>
                <a:sym typeface="Helvetica Neue"/>
              </a:rPr>
              <a:t>titulación</a:t>
            </a:r>
            <a:r>
              <a:rPr lang="en-US" sz="1750" dirty="0">
                <a:solidFill>
                  <a:srgbClr val="FCE4DE"/>
                </a:solidFill>
                <a:latin typeface="+mj-lt"/>
                <a:ea typeface="Helvetica Neue"/>
                <a:cs typeface="Helvetica Neue"/>
                <a:sym typeface="Helvetica Neue"/>
              </a:rPr>
              <a:t> y al </a:t>
            </a:r>
            <a:r>
              <a:rPr lang="en-US" sz="1750" dirty="0" err="1">
                <a:solidFill>
                  <a:srgbClr val="FCE4DE"/>
                </a:solidFill>
                <a:latin typeface="+mj-lt"/>
                <a:ea typeface="Helvetica Neue"/>
                <a:cs typeface="Helvetica Neue"/>
                <a:sym typeface="Helvetica Neue"/>
              </a:rPr>
              <a:t>profesorado</a:t>
            </a:r>
            <a:r>
              <a:rPr lang="en-US" sz="1750" dirty="0">
                <a:solidFill>
                  <a:srgbClr val="FCE4DE"/>
                </a:solidFill>
                <a:latin typeface="+mj-lt"/>
                <a:ea typeface="Helvetica Neue"/>
                <a:cs typeface="Helvetica Neue"/>
                <a:sym typeface="Helvetica Neue"/>
              </a:rPr>
              <a:t> del </a:t>
            </a:r>
            <a:r>
              <a:rPr lang="en-US" sz="1750" dirty="0" err="1">
                <a:solidFill>
                  <a:srgbClr val="FCE4DE"/>
                </a:solidFill>
                <a:latin typeface="+mj-lt"/>
                <a:ea typeface="Helvetica Neue"/>
                <a:cs typeface="Helvetica Neue"/>
                <a:sym typeface="Helvetica Neue"/>
              </a:rPr>
              <a:t>grupo</a:t>
            </a:r>
            <a:r>
              <a:rPr lang="en-US" sz="1750" dirty="0">
                <a:solidFill>
                  <a:srgbClr val="FCE4DE"/>
                </a:solidFill>
                <a:latin typeface="+mj-lt"/>
                <a:ea typeface="Helvetica Neue"/>
                <a:cs typeface="Helvetica Neue"/>
                <a:sym typeface="Helvetica Neue"/>
              </a:rPr>
              <a:t> para </a:t>
            </a:r>
            <a:r>
              <a:rPr lang="en-US" sz="1750" dirty="0" err="1">
                <a:solidFill>
                  <a:srgbClr val="FCE4DE"/>
                </a:solidFill>
                <a:latin typeface="+mj-lt"/>
                <a:ea typeface="Helvetica Neue"/>
                <a:cs typeface="Helvetica Neue"/>
                <a:sym typeface="Helvetica Neue"/>
              </a:rPr>
              <a:t>su</a:t>
            </a:r>
            <a:r>
              <a:rPr lang="en-US" sz="1750" dirty="0">
                <a:solidFill>
                  <a:srgbClr val="FCE4DE"/>
                </a:solidFill>
                <a:latin typeface="+mj-lt"/>
                <a:ea typeface="Helvetica Neue"/>
                <a:cs typeface="Helvetica Neue"/>
                <a:sym typeface="Helvetica Neue"/>
              </a:rPr>
              <a:t> </a:t>
            </a:r>
            <a:r>
              <a:rPr lang="en-US" sz="1750" dirty="0" err="1">
                <a:solidFill>
                  <a:srgbClr val="FCE4DE"/>
                </a:solidFill>
                <a:latin typeface="+mj-lt"/>
                <a:ea typeface="Helvetica Neue"/>
                <a:cs typeface="Helvetica Neue"/>
                <a:sym typeface="Helvetica Neue"/>
              </a:rPr>
              <a:t>posible</a:t>
            </a:r>
            <a:r>
              <a:rPr lang="en-US" sz="1750" dirty="0">
                <a:solidFill>
                  <a:srgbClr val="FCE4DE"/>
                </a:solidFill>
                <a:latin typeface="+mj-lt"/>
                <a:ea typeface="Helvetica Neue"/>
                <a:cs typeface="Helvetica Neue"/>
                <a:sym typeface="Helvetica Neue"/>
              </a:rPr>
              <a:t> </a:t>
            </a:r>
            <a:r>
              <a:rPr lang="en-US" sz="1750" dirty="0" err="1">
                <a:solidFill>
                  <a:srgbClr val="FCE4DE"/>
                </a:solidFill>
                <a:latin typeface="+mj-lt"/>
                <a:ea typeface="Helvetica Neue"/>
                <a:cs typeface="Helvetica Neue"/>
                <a:sym typeface="Helvetica Neue"/>
              </a:rPr>
              <a:t>modificación</a:t>
            </a:r>
            <a:r>
              <a:rPr lang="en-US" sz="1750" dirty="0">
                <a:solidFill>
                  <a:srgbClr val="FCE4DE"/>
                </a:solidFill>
                <a:latin typeface="+mj-lt"/>
                <a:ea typeface="Helvetica Neue"/>
                <a:cs typeface="Helvetica Neue"/>
                <a:sym typeface="Helvetica Neue"/>
              </a:rPr>
              <a:t>, </a:t>
            </a:r>
            <a:r>
              <a:rPr lang="en-US" sz="1750" dirty="0" err="1">
                <a:solidFill>
                  <a:srgbClr val="FCE4DE"/>
                </a:solidFill>
                <a:latin typeface="+mj-lt"/>
                <a:ea typeface="Helvetica Neue"/>
                <a:cs typeface="Helvetica Neue"/>
                <a:sym typeface="Helvetica Neue"/>
              </a:rPr>
              <a:t>así</a:t>
            </a:r>
            <a:r>
              <a:rPr lang="en-US" sz="1750" dirty="0">
                <a:solidFill>
                  <a:srgbClr val="FCE4DE"/>
                </a:solidFill>
                <a:latin typeface="+mj-lt"/>
                <a:ea typeface="Helvetica Neue"/>
                <a:cs typeface="Helvetica Neue"/>
                <a:sym typeface="Helvetica Neue"/>
              </a:rPr>
              <a:t> </a:t>
            </a:r>
            <a:r>
              <a:rPr lang="en-US" sz="1750" dirty="0" err="1">
                <a:solidFill>
                  <a:srgbClr val="FCE4DE"/>
                </a:solidFill>
                <a:latin typeface="+mj-lt"/>
                <a:ea typeface="Helvetica Neue"/>
                <a:cs typeface="Helvetica Neue"/>
                <a:sym typeface="Helvetica Neue"/>
              </a:rPr>
              <a:t>como</a:t>
            </a:r>
            <a:r>
              <a:rPr lang="en-US" sz="1750" dirty="0">
                <a:solidFill>
                  <a:srgbClr val="FCE4DE"/>
                </a:solidFill>
                <a:latin typeface="+mj-lt"/>
                <a:ea typeface="Helvetica Neue"/>
                <a:cs typeface="Helvetica Neue"/>
                <a:sym typeface="Helvetica Neue"/>
              </a:rPr>
              <a:t> al </a:t>
            </a:r>
            <a:r>
              <a:rPr lang="en-US" sz="1750" dirty="0" err="1">
                <a:solidFill>
                  <a:srgbClr val="FCE4DE"/>
                </a:solidFill>
                <a:latin typeface="+mj-lt"/>
                <a:ea typeface="Helvetica Neue"/>
                <a:cs typeface="Helvetica Neue"/>
                <a:sym typeface="Helvetica Neue"/>
              </a:rPr>
              <a:t>Vicedecanato</a:t>
            </a:r>
            <a:r>
              <a:rPr lang="en-US" sz="1750" dirty="0">
                <a:solidFill>
                  <a:srgbClr val="FCE4DE"/>
                </a:solidFill>
                <a:latin typeface="+mj-lt"/>
                <a:ea typeface="Helvetica Neue"/>
                <a:cs typeface="Helvetica Neue"/>
                <a:sym typeface="Helvetica Neue"/>
              </a:rPr>
              <a:t> de </a:t>
            </a:r>
            <a:r>
              <a:rPr lang="en-US" sz="1750" dirty="0" err="1">
                <a:solidFill>
                  <a:srgbClr val="FCE4DE"/>
                </a:solidFill>
                <a:latin typeface="+mj-lt"/>
                <a:ea typeface="Helvetica Neue"/>
                <a:cs typeface="Helvetica Neue"/>
                <a:sym typeface="Helvetica Neue"/>
              </a:rPr>
              <a:t>Ordenación</a:t>
            </a:r>
            <a:r>
              <a:rPr lang="en-US" sz="1750" dirty="0">
                <a:solidFill>
                  <a:srgbClr val="FCE4DE"/>
                </a:solidFill>
                <a:latin typeface="+mj-lt"/>
                <a:ea typeface="Helvetica Neue"/>
                <a:cs typeface="Helvetica Neue"/>
                <a:sym typeface="Helvetica Neue"/>
              </a:rPr>
              <a:t> </a:t>
            </a:r>
            <a:r>
              <a:rPr lang="en-US" sz="1750" dirty="0" err="1">
                <a:solidFill>
                  <a:srgbClr val="FCE4DE"/>
                </a:solidFill>
                <a:latin typeface="+mj-lt"/>
                <a:ea typeface="Helvetica Neue"/>
                <a:cs typeface="Helvetica Neue"/>
                <a:sym typeface="Helvetica Neue"/>
              </a:rPr>
              <a:t>Académica</a:t>
            </a:r>
            <a:r>
              <a:rPr lang="en-US" sz="1750" dirty="0">
                <a:solidFill>
                  <a:srgbClr val="FCE4DE"/>
                </a:solidFill>
                <a:latin typeface="+mj-lt"/>
                <a:ea typeface="Helvetica Neue"/>
                <a:cs typeface="Helvetica Neue"/>
                <a:sym typeface="Helvetica Neue"/>
              </a:rPr>
              <a:t> y al Director del </a:t>
            </a:r>
            <a:r>
              <a:rPr lang="en-US" sz="1750" dirty="0" err="1">
                <a:solidFill>
                  <a:srgbClr val="FCE4DE"/>
                </a:solidFill>
                <a:latin typeface="+mj-lt"/>
                <a:ea typeface="Helvetica Neue"/>
                <a:cs typeface="Helvetica Neue"/>
                <a:sym typeface="Helvetica Neue"/>
              </a:rPr>
              <a:t>Departamento</a:t>
            </a:r>
            <a:r>
              <a:rPr lang="en-US" sz="1750" dirty="0">
                <a:solidFill>
                  <a:srgbClr val="FCE4DE"/>
                </a:solidFill>
                <a:latin typeface="+mj-lt"/>
                <a:ea typeface="Helvetica Neue"/>
                <a:cs typeface="Helvetica Neue"/>
                <a:sym typeface="Helvetica Neue"/>
              </a:rPr>
              <a:t> para </a:t>
            </a:r>
            <a:r>
              <a:rPr lang="en-US" sz="1750" dirty="0" err="1">
                <a:solidFill>
                  <a:srgbClr val="FCE4DE"/>
                </a:solidFill>
                <a:latin typeface="+mj-lt"/>
                <a:ea typeface="Helvetica Neue"/>
                <a:cs typeface="Helvetica Neue"/>
                <a:sym typeface="Helvetica Neue"/>
              </a:rPr>
              <a:t>su</a:t>
            </a:r>
            <a:r>
              <a:rPr lang="en-US" sz="1750" dirty="0">
                <a:solidFill>
                  <a:srgbClr val="FCE4DE"/>
                </a:solidFill>
                <a:latin typeface="+mj-lt"/>
                <a:ea typeface="Helvetica Neue"/>
                <a:cs typeface="Helvetica Neue"/>
                <a:sym typeface="Helvetica Neue"/>
              </a:rPr>
              <a:t> </a:t>
            </a:r>
            <a:r>
              <a:rPr lang="en-US" sz="1750" dirty="0" err="1">
                <a:solidFill>
                  <a:srgbClr val="FCE4DE"/>
                </a:solidFill>
                <a:latin typeface="+mj-lt"/>
                <a:ea typeface="Helvetica Neue"/>
                <a:cs typeface="Helvetica Neue"/>
                <a:sym typeface="Helvetica Neue"/>
              </a:rPr>
              <a:t>corrección</a:t>
            </a:r>
            <a:r>
              <a:rPr lang="en-US" sz="1750" dirty="0">
                <a:solidFill>
                  <a:srgbClr val="FCE4DE"/>
                </a:solidFill>
                <a:latin typeface="+mj-lt"/>
                <a:ea typeface="Helvetica Neue"/>
                <a:cs typeface="Helvetica Neue"/>
                <a:sym typeface="Helvetica Neue"/>
              </a:rPr>
              <a:t>. </a:t>
            </a:r>
            <a:endParaRPr sz="1750" dirty="0">
              <a:solidFill>
                <a:srgbClr val="FCE4DE"/>
              </a:solidFill>
              <a:latin typeface="+mj-lt"/>
              <a:ea typeface="Helvetica Neue"/>
              <a:cs typeface="Helvetica Neue"/>
              <a:sym typeface="Helvetica Neue"/>
            </a:endParaRPr>
          </a:p>
          <a:p>
            <a:pPr marL="0" marR="0" lvl="0" indent="0" algn="ctr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750" dirty="0">
                <a:solidFill>
                  <a:srgbClr val="FCE4DE"/>
                </a:solidFill>
                <a:latin typeface="+mj-lt"/>
                <a:ea typeface="Helvetica Neue"/>
                <a:cs typeface="Helvetica Neue"/>
                <a:sym typeface="Helvetica Neue"/>
              </a:rPr>
              <a:t> </a:t>
            </a:r>
            <a:endParaRPr sz="1750" dirty="0">
              <a:solidFill>
                <a:srgbClr val="FCE4DE"/>
              </a:solidFill>
              <a:latin typeface="+mj-lt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64" name="Google Shape;164;p2"/>
          <p:cNvSpPr txBox="1"/>
          <p:nvPr/>
        </p:nvSpPr>
        <p:spPr>
          <a:xfrm>
            <a:off x="4413304" y="12803100"/>
            <a:ext cx="2224200" cy="105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750" b="0" i="0" u="none" strike="noStrike" cap="none" dirty="0">
                <a:solidFill>
                  <a:srgbClr val="FCE4DE"/>
                </a:solidFill>
                <a:latin typeface="+mj-lt"/>
                <a:ea typeface="Helvetica Neue"/>
                <a:cs typeface="Helvetica Neue"/>
                <a:sym typeface="Helvetica Neue"/>
              </a:rPr>
              <a:t>PASO </a:t>
            </a:r>
            <a:r>
              <a:rPr lang="en-US" sz="1750" dirty="0">
                <a:solidFill>
                  <a:srgbClr val="FCE4DE"/>
                </a:solidFill>
                <a:latin typeface="+mj-lt"/>
                <a:ea typeface="Helvetica Neue"/>
                <a:cs typeface="Helvetica Neue"/>
                <a:sym typeface="Helvetica Neue"/>
              </a:rPr>
              <a:t>5</a:t>
            </a:r>
            <a:endParaRPr sz="1750" b="0" i="0" u="none" strike="noStrike" cap="none" dirty="0">
              <a:solidFill>
                <a:srgbClr val="FCE4DE"/>
              </a:solidFill>
              <a:latin typeface="+mj-lt"/>
              <a:ea typeface="Helvetica Neue"/>
              <a:cs typeface="Helvetica Neue"/>
              <a:sym typeface="Helvetica Neue"/>
            </a:endParaRPr>
          </a:p>
          <a:p>
            <a:pPr marL="0" marR="0" lvl="0" indent="0" algn="ctr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750" dirty="0" err="1">
                <a:solidFill>
                  <a:srgbClr val="FCE4DE"/>
                </a:solidFill>
                <a:latin typeface="+mj-lt"/>
                <a:ea typeface="Helvetica Neue"/>
                <a:cs typeface="Helvetica Neue"/>
                <a:sym typeface="Helvetica Neue"/>
              </a:rPr>
              <a:t>Organización</a:t>
            </a:r>
            <a:r>
              <a:rPr lang="en-US" sz="1750" dirty="0">
                <a:solidFill>
                  <a:srgbClr val="FCE4DE"/>
                </a:solidFill>
                <a:latin typeface="+mj-lt"/>
                <a:ea typeface="Helvetica Neue"/>
                <a:cs typeface="Helvetica Neue"/>
                <a:sym typeface="Helvetica Neue"/>
              </a:rPr>
              <a:t> de </a:t>
            </a:r>
            <a:r>
              <a:rPr lang="en-US" sz="1750" dirty="0" err="1">
                <a:solidFill>
                  <a:srgbClr val="FCE4DE"/>
                </a:solidFill>
                <a:latin typeface="+mj-lt"/>
                <a:ea typeface="Helvetica Neue"/>
                <a:cs typeface="Helvetica Neue"/>
                <a:sym typeface="Helvetica Neue"/>
              </a:rPr>
              <a:t>Exámenes</a:t>
            </a:r>
            <a:endParaRPr sz="1750" dirty="0">
              <a:solidFill>
                <a:srgbClr val="FCE4DE"/>
              </a:solidFill>
              <a:latin typeface="+mj-lt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id="3" name="Gráfico 2" descr="Calendario con relleno sólido">
            <a:extLst>
              <a:ext uri="{FF2B5EF4-FFF2-40B4-BE49-F238E27FC236}">
                <a16:creationId xmlns:a16="http://schemas.microsoft.com/office/drawing/2014/main" id="{7B07464C-F893-4BB8-9A66-1FC5733253A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4945425" y="5138479"/>
            <a:ext cx="914400" cy="914400"/>
          </a:xfrm>
          <a:prstGeom prst="rect">
            <a:avLst/>
          </a:prstGeom>
        </p:spPr>
      </p:pic>
      <p:pic>
        <p:nvPicPr>
          <p:cNvPr id="5" name="Gráfico 4" descr="Profesora con relleno sólido">
            <a:extLst>
              <a:ext uri="{FF2B5EF4-FFF2-40B4-BE49-F238E27FC236}">
                <a16:creationId xmlns:a16="http://schemas.microsoft.com/office/drawing/2014/main" id="{5AF2FA54-55F5-49D7-9148-37A9BD1D3BF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2468345" y="5141003"/>
            <a:ext cx="914400" cy="914400"/>
          </a:xfrm>
          <a:prstGeom prst="rect">
            <a:avLst/>
          </a:prstGeom>
        </p:spPr>
      </p:pic>
      <p:pic>
        <p:nvPicPr>
          <p:cNvPr id="46" name="Gráfico 45" descr="Portapapeles con relleno sólido">
            <a:extLst>
              <a:ext uri="{FF2B5EF4-FFF2-40B4-BE49-F238E27FC236}">
                <a16:creationId xmlns:a16="http://schemas.microsoft.com/office/drawing/2014/main" id="{4DD4DBAA-BC02-43D0-ACCF-F58A556340F0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2373026" y="8197324"/>
            <a:ext cx="1140818" cy="1140818"/>
          </a:xfrm>
          <a:prstGeom prst="rect">
            <a:avLst/>
          </a:prstGeom>
        </p:spPr>
      </p:pic>
      <p:pic>
        <p:nvPicPr>
          <p:cNvPr id="7" name="Gráfico 6" descr="Rollo de diplomas con relleno sólido">
            <a:extLst>
              <a:ext uri="{FF2B5EF4-FFF2-40B4-BE49-F238E27FC236}">
                <a16:creationId xmlns:a16="http://schemas.microsoft.com/office/drawing/2014/main" id="{A675FE99-6EE0-4CF4-B9D8-76B7009075B9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4945425" y="11518883"/>
            <a:ext cx="1014806" cy="1014806"/>
          </a:xfrm>
          <a:prstGeom prst="rect">
            <a:avLst/>
          </a:prstGeom>
        </p:spPr>
      </p:pic>
      <p:pic>
        <p:nvPicPr>
          <p:cNvPr id="9" name="Gráfico 8" descr="Aula de clases con relleno sólido">
            <a:extLst>
              <a:ext uri="{FF2B5EF4-FFF2-40B4-BE49-F238E27FC236}">
                <a16:creationId xmlns:a16="http://schemas.microsoft.com/office/drawing/2014/main" id="{54F8BC85-A106-42FD-8DF6-30E1DCC1B182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4914602" y="8341559"/>
            <a:ext cx="914400" cy="9144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160</Words>
  <Application>Microsoft Office PowerPoint</Application>
  <PresentationFormat>Personalizado</PresentationFormat>
  <Paragraphs>27</Paragraphs>
  <Slides>1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7" baseType="lpstr">
      <vt:lpstr>Arial</vt:lpstr>
      <vt:lpstr>Oswald</vt:lpstr>
      <vt:lpstr>Verdana</vt:lpstr>
      <vt:lpstr>Helvetica Neue</vt:lpstr>
      <vt:lpstr>Calibri</vt:lpstr>
      <vt:lpstr>Office Theme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Usuario</dc:creator>
  <cp:lastModifiedBy>Usuario</cp:lastModifiedBy>
  <cp:revision>6</cp:revision>
  <dcterms:created xsi:type="dcterms:W3CDTF">2006-08-16T00:00:00Z</dcterms:created>
  <dcterms:modified xsi:type="dcterms:W3CDTF">2021-05-31T11:24:06Z</dcterms:modified>
</cp:coreProperties>
</file>